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 id="2147483688"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2" r:id="rId28"/>
    <p:sldId id="283" r:id="rId29"/>
    <p:sldId id="286" r:id="rId30"/>
    <p:sldId id="287" r:id="rId31"/>
    <p:sldId id="288" r:id="rId32"/>
    <p:sldId id="289" r:id="rId33"/>
    <p:sldId id="290" r:id="rId34"/>
    <p:sldId id="291" r:id="rId35"/>
    <p:sldId id="294" r:id="rId36"/>
    <p:sldId id="295" r:id="rId37"/>
    <p:sldId id="312"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A219F5-0447-41F0-A62B-72DF5588FACA}" v="816" dt="2023-11-11T09:40:32.384"/>
    <p1510:client id="{8C407750-CC80-4A7D-896F-0019DAB4DB36}" v="643" dt="2023-11-11T10:34:49.763"/>
    <p1510:client id="{AEA43460-E781-4F6C-893D-310486F9ECFF}" v="323" dt="2023-11-11T10:45:25.342"/>
  </p1510:revLst>
</p1510:revInfo>
</file>

<file path=ppt/tableStyles.xml><?xml version="1.0" encoding="utf-8"?>
<a:tblStyleLst xmlns:a="http://schemas.openxmlformats.org/drawingml/2006/main" def="{5D4F0FF1-9BCB-4F77-A7EB-CB2CC291F9E9}">
  <a:tblStyle styleId="{5D4F0FF1-9BCB-4F77-A7EB-CB2CC291F9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313864b49_1_4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313864b49_1_4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3652031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3652031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313741446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313741446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d31374144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d31374144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313741446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313741446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313741446_0_1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313741446_0_1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d313741446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d313741446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313864b49_1_4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d313864b49_1_4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d313741446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d313741446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d313864b49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d313864b49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d313864b49_1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d313864b49_1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d313864b49_1_4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d313864b49_1_4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d313864b49_1_4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d313864b49_1_4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d313864b49_1_4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d313864b49_1_4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313864b49_1_2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313864b49_1_2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313864b49_1_5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313864b49_1_5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d313864b49_1_2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d313864b49_1_2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d313864b49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d313864b49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d313864b49_1_2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d313864b49_1_2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d313864b49_1_2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d313864b49_1_2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d313864b49_1_5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d313864b49_1_5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313864b49_1_5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313864b49_1_5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cd414b8f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cd414b8f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d02c64ec0b_0_7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d02c64ec0b_0_7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d02c64ec0b_0_7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d02c64ec0b_0_7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2"/>
        <p:cNvGrpSpPr/>
        <p:nvPr/>
      </p:nvGrpSpPr>
      <p:grpSpPr>
        <a:xfrm>
          <a:off x="0" y="0"/>
          <a:ext cx="0" cy="0"/>
          <a:chOff x="0" y="0"/>
          <a:chExt cx="0" cy="0"/>
        </a:xfrm>
      </p:grpSpPr>
      <p:sp>
        <p:nvSpPr>
          <p:cNvPr id="10233" name="Google Shape;10233;gd02c64ec0b_0_15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4" name="Google Shape;10234;gd02c64ec0b_0_15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313741446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313741446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313864b49_1_4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313864b49_1_4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01375" y="3695341"/>
            <a:ext cx="2756400" cy="70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61625" y="-12007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284000" y="1996913"/>
            <a:ext cx="6576000" cy="97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 name="Google Shape;63;p11"/>
          <p:cNvSpPr txBox="1">
            <a:spLocks noGrp="1"/>
          </p:cNvSpPr>
          <p:nvPr>
            <p:ph type="subTitle" idx="1"/>
          </p:nvPr>
        </p:nvSpPr>
        <p:spPr>
          <a:xfrm>
            <a:off x="1284000" y="3096235"/>
            <a:ext cx="6576000" cy="35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title" idx="2"/>
          </p:nvPr>
        </p:nvSpPr>
        <p:spPr>
          <a:xfrm>
            <a:off x="2069613"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 name="Google Shape;68;p13"/>
          <p:cNvSpPr txBox="1">
            <a:spLocks noGrp="1"/>
          </p:cNvSpPr>
          <p:nvPr>
            <p:ph type="subTitle" idx="1"/>
          </p:nvPr>
        </p:nvSpPr>
        <p:spPr>
          <a:xfrm>
            <a:off x="206961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9" name="Google Shape;69;p13"/>
          <p:cNvSpPr txBox="1">
            <a:spLocks noGrp="1"/>
          </p:cNvSpPr>
          <p:nvPr>
            <p:ph type="title" idx="3"/>
          </p:nvPr>
        </p:nvSpPr>
        <p:spPr>
          <a:xfrm>
            <a:off x="5922982"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 name="Google Shape;70;p13"/>
          <p:cNvSpPr txBox="1">
            <a:spLocks noGrp="1"/>
          </p:cNvSpPr>
          <p:nvPr>
            <p:ph type="subTitle" idx="4"/>
          </p:nvPr>
        </p:nvSpPr>
        <p:spPr>
          <a:xfrm>
            <a:off x="592298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title" idx="5"/>
          </p:nvPr>
        </p:nvSpPr>
        <p:spPr>
          <a:xfrm>
            <a:off x="2069613"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2" name="Google Shape;72;p13"/>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title" idx="7"/>
          </p:nvPr>
        </p:nvSpPr>
        <p:spPr>
          <a:xfrm>
            <a:off x="5922982"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 name="Google Shape;74;p13"/>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title" idx="9" hasCustomPrompt="1"/>
          </p:nvPr>
        </p:nvSpPr>
        <p:spPr>
          <a:xfrm>
            <a:off x="874125"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6" name="Google Shape;76;p13"/>
          <p:cNvSpPr txBox="1">
            <a:spLocks noGrp="1"/>
          </p:cNvSpPr>
          <p:nvPr>
            <p:ph type="title" idx="13" hasCustomPrompt="1"/>
          </p:nvPr>
        </p:nvSpPr>
        <p:spPr>
          <a:xfrm>
            <a:off x="874125"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 name="Google Shape;77;p13"/>
          <p:cNvSpPr txBox="1">
            <a:spLocks noGrp="1"/>
          </p:cNvSpPr>
          <p:nvPr>
            <p:ph type="title" idx="14" hasCustomPrompt="1"/>
          </p:nvPr>
        </p:nvSpPr>
        <p:spPr>
          <a:xfrm>
            <a:off x="4724300"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3"/>
          <p:cNvSpPr txBox="1">
            <a:spLocks noGrp="1"/>
          </p:cNvSpPr>
          <p:nvPr>
            <p:ph type="title" idx="15" hasCustomPrompt="1"/>
          </p:nvPr>
        </p:nvSpPr>
        <p:spPr>
          <a:xfrm>
            <a:off x="4724300"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13"/>
          <p:cNvSpPr/>
          <p:nvPr/>
        </p:nvSpPr>
        <p:spPr>
          <a:xfrm>
            <a:off x="-861625" y="-13516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774465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3798925" y="3022044"/>
            <a:ext cx="43602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3" name="Google Shape;83;p14"/>
          <p:cNvSpPr txBox="1">
            <a:spLocks noGrp="1"/>
          </p:cNvSpPr>
          <p:nvPr>
            <p:ph type="subTitle" idx="1"/>
          </p:nvPr>
        </p:nvSpPr>
        <p:spPr>
          <a:xfrm>
            <a:off x="3798925" y="1589556"/>
            <a:ext cx="4784100" cy="127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4"/>
          <p:cNvSpPr/>
          <p:nvPr/>
        </p:nvSpPr>
        <p:spPr>
          <a:xfrm>
            <a:off x="77446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8">
    <p:spTree>
      <p:nvGrpSpPr>
        <p:cNvPr id="1" name="Shape 85"/>
        <p:cNvGrpSpPr/>
        <p:nvPr/>
      </p:nvGrpSpPr>
      <p:grpSpPr>
        <a:xfrm>
          <a:off x="0" y="0"/>
          <a:ext cx="0" cy="0"/>
          <a:chOff x="0" y="0"/>
          <a:chExt cx="0" cy="0"/>
        </a:xfrm>
      </p:grpSpPr>
      <p:sp>
        <p:nvSpPr>
          <p:cNvPr id="86" name="Google Shape;86;p15"/>
          <p:cNvSpPr txBox="1">
            <a:spLocks noGrp="1"/>
          </p:cNvSpPr>
          <p:nvPr>
            <p:ph type="subTitle" idx="1"/>
          </p:nvPr>
        </p:nvSpPr>
        <p:spPr>
          <a:xfrm>
            <a:off x="1309200" y="3487862"/>
            <a:ext cx="6525600" cy="88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 name="Google Shape;87;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5"/>
          <p:cNvSpPr/>
          <p:nvPr/>
        </p:nvSpPr>
        <p:spPr>
          <a:xfrm>
            <a:off x="-617962"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7988313"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6"/>
          <p:cNvSpPr txBox="1">
            <a:spLocks noGrp="1"/>
          </p:cNvSpPr>
          <p:nvPr>
            <p:ph type="title" idx="2"/>
          </p:nvPr>
        </p:nvSpPr>
        <p:spPr>
          <a:xfrm>
            <a:off x="1101175"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3" name="Google Shape;93;p16"/>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16"/>
          <p:cNvSpPr txBox="1">
            <a:spLocks noGrp="1"/>
          </p:cNvSpPr>
          <p:nvPr>
            <p:ph type="title" idx="3"/>
          </p:nvPr>
        </p:nvSpPr>
        <p:spPr>
          <a:xfrm>
            <a:off x="3578947"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 name="Google Shape;95;p16"/>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6"/>
          <p:cNvSpPr txBox="1">
            <a:spLocks noGrp="1"/>
          </p:cNvSpPr>
          <p:nvPr>
            <p:ph type="title" idx="5"/>
          </p:nvPr>
        </p:nvSpPr>
        <p:spPr>
          <a:xfrm>
            <a:off x="1101175"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7" name="Google Shape;97;p16"/>
          <p:cNvSpPr txBox="1">
            <a:spLocks noGrp="1"/>
          </p:cNvSpPr>
          <p:nvPr>
            <p:ph type="subTitle" idx="6"/>
          </p:nvPr>
        </p:nvSpPr>
        <p:spPr>
          <a:xfrm>
            <a:off x="1101175"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 name="Google Shape;98;p16"/>
          <p:cNvSpPr txBox="1">
            <a:spLocks noGrp="1"/>
          </p:cNvSpPr>
          <p:nvPr>
            <p:ph type="title" idx="7"/>
          </p:nvPr>
        </p:nvSpPr>
        <p:spPr>
          <a:xfrm>
            <a:off x="3578947"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9" name="Google Shape;99;p16"/>
          <p:cNvSpPr txBox="1">
            <a:spLocks noGrp="1"/>
          </p:cNvSpPr>
          <p:nvPr>
            <p:ph type="subTitle" idx="8"/>
          </p:nvPr>
        </p:nvSpPr>
        <p:spPr>
          <a:xfrm>
            <a:off x="3578948"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6"/>
          <p:cNvSpPr txBox="1">
            <a:spLocks noGrp="1"/>
          </p:cNvSpPr>
          <p:nvPr>
            <p:ph type="title" idx="9"/>
          </p:nvPr>
        </p:nvSpPr>
        <p:spPr>
          <a:xfrm>
            <a:off x="6056725" y="1844141"/>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1" name="Google Shape;101;p16"/>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16"/>
          <p:cNvSpPr txBox="1">
            <a:spLocks noGrp="1"/>
          </p:cNvSpPr>
          <p:nvPr>
            <p:ph type="title" idx="14"/>
          </p:nvPr>
        </p:nvSpPr>
        <p:spPr>
          <a:xfrm>
            <a:off x="6056725" y="3506153"/>
            <a:ext cx="1986000" cy="41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3" name="Google Shape;103;p16"/>
          <p:cNvSpPr txBox="1">
            <a:spLocks noGrp="1"/>
          </p:cNvSpPr>
          <p:nvPr>
            <p:ph type="subTitle" idx="15"/>
          </p:nvPr>
        </p:nvSpPr>
        <p:spPr>
          <a:xfrm>
            <a:off x="6056727" y="3931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16"/>
          <p:cNvSpPr/>
          <p:nvPr/>
        </p:nvSpPr>
        <p:spPr>
          <a:xfrm>
            <a:off x="-1096898" y="3853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8428278" y="280016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9">
    <p:spTree>
      <p:nvGrpSpPr>
        <p:cNvPr id="1" name="Shape 106"/>
        <p:cNvGrpSpPr/>
        <p:nvPr/>
      </p:nvGrpSpPr>
      <p:grpSpPr>
        <a:xfrm>
          <a:off x="0" y="0"/>
          <a:ext cx="0" cy="0"/>
          <a:chOff x="0" y="0"/>
          <a:chExt cx="0" cy="0"/>
        </a:xfrm>
      </p:grpSpPr>
      <p:sp>
        <p:nvSpPr>
          <p:cNvPr id="107" name="Google Shape;107;p17"/>
          <p:cNvSpPr txBox="1">
            <a:spLocks noGrp="1"/>
          </p:cNvSpPr>
          <p:nvPr>
            <p:ph type="subTitle" idx="1"/>
          </p:nvPr>
        </p:nvSpPr>
        <p:spPr>
          <a:xfrm>
            <a:off x="4168250" y="2347450"/>
            <a:ext cx="3945300" cy="122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7"/>
          <p:cNvSpPr txBox="1">
            <a:spLocks noGrp="1"/>
          </p:cNvSpPr>
          <p:nvPr>
            <p:ph type="title"/>
          </p:nvPr>
        </p:nvSpPr>
        <p:spPr>
          <a:xfrm>
            <a:off x="4168250" y="1575350"/>
            <a:ext cx="3945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 name="Google Shape;109;p17"/>
          <p:cNvSpPr/>
          <p:nvPr/>
        </p:nvSpPr>
        <p:spPr>
          <a:xfrm>
            <a:off x="-1086925" y="-115667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6265625"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9_1">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720000" y="1427700"/>
            <a:ext cx="5657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18"/>
          <p:cNvSpPr txBox="1">
            <a:spLocks noGrp="1"/>
          </p:cNvSpPr>
          <p:nvPr>
            <p:ph type="body" idx="1"/>
          </p:nvPr>
        </p:nvSpPr>
        <p:spPr>
          <a:xfrm>
            <a:off x="720000" y="2214000"/>
            <a:ext cx="5163000" cy="150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CUSTOM_12">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5047100" y="1839825"/>
            <a:ext cx="3739200" cy="191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 name="Google Shape;116;p19"/>
          <p:cNvSpPr txBox="1">
            <a:spLocks noGrp="1"/>
          </p:cNvSpPr>
          <p:nvPr>
            <p:ph type="title" idx="2" hasCustomPrompt="1"/>
          </p:nvPr>
        </p:nvSpPr>
        <p:spPr>
          <a:xfrm>
            <a:off x="5047100" y="6747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7" name="Google Shape;117;p19"/>
          <p:cNvSpPr txBox="1">
            <a:spLocks noGrp="1"/>
          </p:cNvSpPr>
          <p:nvPr>
            <p:ph type="subTitle" idx="1"/>
          </p:nvPr>
        </p:nvSpPr>
        <p:spPr>
          <a:xfrm>
            <a:off x="5397362" y="3847650"/>
            <a:ext cx="27378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 name="Google Shape;118;p19"/>
          <p:cNvSpPr/>
          <p:nvPr/>
        </p:nvSpPr>
        <p:spPr>
          <a:xfrm>
            <a:off x="8260402" y="6299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20"/>
          <p:cNvSpPr/>
          <p:nvPr/>
        </p:nvSpPr>
        <p:spPr>
          <a:xfrm>
            <a:off x="-825000" y="-58675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7907150" y="356027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6747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20000" y="3755325"/>
            <a:ext cx="32205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 name="Google Shape;16;p3"/>
          <p:cNvGrpSpPr/>
          <p:nvPr/>
        </p:nvGrpSpPr>
        <p:grpSpPr>
          <a:xfrm rot="10800000">
            <a:off x="-962314" y="1220013"/>
            <a:ext cx="3995951" cy="564600"/>
            <a:chOff x="1524913" y="922950"/>
            <a:chExt cx="6094175" cy="564600"/>
          </a:xfrm>
        </p:grpSpPr>
        <p:cxnSp>
          <p:nvCxnSpPr>
            <p:cNvPr id="17" name="Google Shape;17;p3"/>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8" name="Google Shape;18;p3"/>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10_1">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21"/>
          <p:cNvSpPr/>
          <p:nvPr/>
        </p:nvSpPr>
        <p:spPr>
          <a:xfrm>
            <a:off x="-1164300" y="27979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8576400" y="228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10_1_1">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22"/>
          <p:cNvSpPr/>
          <p:nvPr/>
        </p:nvSpPr>
        <p:spPr>
          <a:xfrm>
            <a:off x="-916400" y="446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8283777" y="35281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5">
  <p:cSld name="CUSTOM_10_1_1_1">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6">
  <p:cSld name="CUSTOM_10_1_1_1_1">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1217588" y="1862925"/>
            <a:ext cx="27006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24"/>
          <p:cNvSpPr/>
          <p:nvPr/>
        </p:nvSpPr>
        <p:spPr>
          <a:xfrm>
            <a:off x="6897300" y="-1337100"/>
            <a:ext cx="1608055" cy="1919299"/>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4"/>
          <p:cNvSpPr/>
          <p:nvPr/>
        </p:nvSpPr>
        <p:spPr>
          <a:xfrm>
            <a:off x="-977400" y="304800"/>
            <a:ext cx="1608055" cy="2126429"/>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4"/>
          <p:cNvSpPr/>
          <p:nvPr/>
        </p:nvSpPr>
        <p:spPr>
          <a:xfrm>
            <a:off x="8496225" y="2717475"/>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7">
  <p:cSld name="CUSTOM_11">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25"/>
          <p:cNvSpPr/>
          <p:nvPr/>
        </p:nvSpPr>
        <p:spPr>
          <a:xfrm>
            <a:off x="665802" y="4558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5"/>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8">
  <p:cSld name="CUSTOM_11_1">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44" name="Google Shape;144;p26"/>
          <p:cNvCxnSpPr/>
          <p:nvPr/>
        </p:nvCxnSpPr>
        <p:spPr>
          <a:xfrm>
            <a:off x="2572500" y="4748213"/>
            <a:ext cx="39990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9">
  <p:cSld name="CUSTOM_11_1_1">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0">
  <p:cSld name="CUSTOM_11_1_1_1">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1">
  <p:cSld name="CUSTOM_11_1_1_1_1">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9"/>
          <p:cNvSpPr/>
          <p:nvPr/>
        </p:nvSpPr>
        <p:spPr>
          <a:xfrm>
            <a:off x="655702" y="-15196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6583403" y="456394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2">
  <p:cSld name="CUSTOM_11_1_1_1_1_1">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5" name="Google Shape;155;p30"/>
          <p:cNvCxnSpPr/>
          <p:nvPr/>
        </p:nvCxnSpPr>
        <p:spPr>
          <a:xfrm>
            <a:off x="2572500" y="4563938"/>
            <a:ext cx="3999000" cy="0"/>
          </a:xfrm>
          <a:prstGeom prst="straightConnector1">
            <a:avLst/>
          </a:prstGeom>
          <a:noFill/>
          <a:ln w="19050" cap="flat" cmpd="sng">
            <a:solidFill>
              <a:srgbClr val="DADACE"/>
            </a:solidFill>
            <a:prstDash val="solid"/>
            <a:round/>
            <a:headEnd type="none" w="med" len="med"/>
            <a:tailEnd type="none" w="med" len="med"/>
          </a:ln>
        </p:spPr>
      </p:cxnSp>
      <p:sp>
        <p:nvSpPr>
          <p:cNvPr id="156" name="Google Shape;156;p30"/>
          <p:cNvSpPr/>
          <p:nvPr/>
        </p:nvSpPr>
        <p:spPr>
          <a:xfrm>
            <a:off x="198502" y="-15196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a:off x="7116803" y="456394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2" name="Google Shape;22;p4"/>
          <p:cNvSpPr/>
          <p:nvPr/>
        </p:nvSpPr>
        <p:spPr>
          <a:xfrm>
            <a:off x="-1258975" y="10177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6265625"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3">
  <p:cSld name="CUSTOM_11_1_1_1_1_1_1">
    <p:spTree>
      <p:nvGrpSpPr>
        <p:cNvPr id="1" name="Shape 158"/>
        <p:cNvGrpSpPr/>
        <p:nvPr/>
      </p:nvGrpSpPr>
      <p:grpSpPr>
        <a:xfrm>
          <a:off x="0" y="0"/>
          <a:ext cx="0" cy="0"/>
          <a:chOff x="0" y="0"/>
          <a:chExt cx="0" cy="0"/>
        </a:xfrm>
      </p:grpSpPr>
      <p:sp>
        <p:nvSpPr>
          <p:cNvPr id="159" name="Google Shape;159;p3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
        <p:cNvGrpSpPr/>
        <p:nvPr/>
      </p:nvGrpSpPr>
      <p:grpSpPr>
        <a:xfrm>
          <a:off x="0" y="0"/>
          <a:ext cx="0" cy="0"/>
          <a:chOff x="0" y="0"/>
          <a:chExt cx="0" cy="0"/>
        </a:xfrm>
      </p:grpSpPr>
      <p:sp>
        <p:nvSpPr>
          <p:cNvPr id="161" name="Google Shape;161;p3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32"/>
          <p:cNvSpPr txBox="1">
            <a:spLocks noGrp="1"/>
          </p:cNvSpPr>
          <p:nvPr>
            <p:ph type="title" idx="2"/>
          </p:nvPr>
        </p:nvSpPr>
        <p:spPr>
          <a:xfrm>
            <a:off x="2334825" y="15331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3" name="Google Shape;163;p32"/>
          <p:cNvSpPr txBox="1">
            <a:spLocks noGrp="1"/>
          </p:cNvSpPr>
          <p:nvPr>
            <p:ph type="subTitle" idx="1"/>
          </p:nvPr>
        </p:nvSpPr>
        <p:spPr>
          <a:xfrm>
            <a:off x="2334825" y="2026850"/>
            <a:ext cx="2078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32"/>
          <p:cNvSpPr txBox="1">
            <a:spLocks noGrp="1"/>
          </p:cNvSpPr>
          <p:nvPr>
            <p:ph type="title" idx="3"/>
          </p:nvPr>
        </p:nvSpPr>
        <p:spPr>
          <a:xfrm>
            <a:off x="5900425" y="15331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5" name="Google Shape;165;p32"/>
          <p:cNvSpPr txBox="1">
            <a:spLocks noGrp="1"/>
          </p:cNvSpPr>
          <p:nvPr>
            <p:ph type="subTitle" idx="4"/>
          </p:nvPr>
        </p:nvSpPr>
        <p:spPr>
          <a:xfrm>
            <a:off x="5900475" y="2026850"/>
            <a:ext cx="2078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32"/>
          <p:cNvSpPr txBox="1">
            <a:spLocks noGrp="1"/>
          </p:cNvSpPr>
          <p:nvPr>
            <p:ph type="title" idx="5"/>
          </p:nvPr>
        </p:nvSpPr>
        <p:spPr>
          <a:xfrm>
            <a:off x="2334825" y="29665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7" name="Google Shape;167;p32"/>
          <p:cNvSpPr txBox="1">
            <a:spLocks noGrp="1"/>
          </p:cNvSpPr>
          <p:nvPr>
            <p:ph type="subTitle" idx="6"/>
          </p:nvPr>
        </p:nvSpPr>
        <p:spPr>
          <a:xfrm>
            <a:off x="2334825" y="3460250"/>
            <a:ext cx="2078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32"/>
          <p:cNvSpPr txBox="1">
            <a:spLocks noGrp="1"/>
          </p:cNvSpPr>
          <p:nvPr>
            <p:ph type="title" idx="7"/>
          </p:nvPr>
        </p:nvSpPr>
        <p:spPr>
          <a:xfrm>
            <a:off x="5900425" y="2966538"/>
            <a:ext cx="1871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32"/>
          <p:cNvSpPr txBox="1">
            <a:spLocks noGrp="1"/>
          </p:cNvSpPr>
          <p:nvPr>
            <p:ph type="subTitle" idx="8"/>
          </p:nvPr>
        </p:nvSpPr>
        <p:spPr>
          <a:xfrm>
            <a:off x="5900475" y="3460250"/>
            <a:ext cx="2078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32"/>
          <p:cNvSpPr/>
          <p:nvPr/>
        </p:nvSpPr>
        <p:spPr>
          <a:xfrm>
            <a:off x="-471590" y="-138507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2"/>
          <p:cNvSpPr/>
          <p:nvPr/>
        </p:nvSpPr>
        <p:spPr>
          <a:xfrm>
            <a:off x="7874509" y="44850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33"/>
          <p:cNvSpPr txBox="1">
            <a:spLocks noGrp="1"/>
          </p:cNvSpPr>
          <p:nvPr>
            <p:ph type="title" idx="2"/>
          </p:nvPr>
        </p:nvSpPr>
        <p:spPr>
          <a:xfrm>
            <a:off x="1194250" y="3052601"/>
            <a:ext cx="20886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5" name="Google Shape;175;p33"/>
          <p:cNvSpPr txBox="1">
            <a:spLocks noGrp="1"/>
          </p:cNvSpPr>
          <p:nvPr>
            <p:ph type="subTitle" idx="1"/>
          </p:nvPr>
        </p:nvSpPr>
        <p:spPr>
          <a:xfrm>
            <a:off x="1079200" y="3458663"/>
            <a:ext cx="2318700" cy="48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33"/>
          <p:cNvSpPr txBox="1">
            <a:spLocks noGrp="1"/>
          </p:cNvSpPr>
          <p:nvPr>
            <p:ph type="title" idx="3"/>
          </p:nvPr>
        </p:nvSpPr>
        <p:spPr>
          <a:xfrm>
            <a:off x="3518499" y="3052601"/>
            <a:ext cx="20886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7" name="Google Shape;177;p33"/>
          <p:cNvSpPr txBox="1">
            <a:spLocks noGrp="1"/>
          </p:cNvSpPr>
          <p:nvPr>
            <p:ph type="subTitle" idx="4"/>
          </p:nvPr>
        </p:nvSpPr>
        <p:spPr>
          <a:xfrm>
            <a:off x="3403449" y="3458663"/>
            <a:ext cx="2318700" cy="48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33"/>
          <p:cNvSpPr txBox="1">
            <a:spLocks noGrp="1"/>
          </p:cNvSpPr>
          <p:nvPr>
            <p:ph type="title" idx="5"/>
          </p:nvPr>
        </p:nvSpPr>
        <p:spPr>
          <a:xfrm>
            <a:off x="5861150" y="3052601"/>
            <a:ext cx="20886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9" name="Google Shape;179;p33"/>
          <p:cNvSpPr txBox="1">
            <a:spLocks noGrp="1"/>
          </p:cNvSpPr>
          <p:nvPr>
            <p:ph type="subTitle" idx="6"/>
          </p:nvPr>
        </p:nvSpPr>
        <p:spPr>
          <a:xfrm>
            <a:off x="5746100" y="3458663"/>
            <a:ext cx="2318700" cy="48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0" name="Google Shape;180;p33"/>
          <p:cNvSpPr/>
          <p:nvPr/>
        </p:nvSpPr>
        <p:spPr>
          <a:xfrm>
            <a:off x="-1028775" y="2671469"/>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8456830" y="355275"/>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311700" y="446811"/>
            <a:ext cx="8520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34"/>
          <p:cNvSpPr txBox="1">
            <a:spLocks noGrp="1"/>
          </p:cNvSpPr>
          <p:nvPr>
            <p:ph type="subTitle" idx="1"/>
          </p:nvPr>
        </p:nvSpPr>
        <p:spPr>
          <a:xfrm>
            <a:off x="2020050" y="2890815"/>
            <a:ext cx="214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oppins"/>
              <a:buNone/>
              <a:defRPr sz="2000" b="1">
                <a:solidFill>
                  <a:schemeClr val="dk1"/>
                </a:solidFill>
                <a:latin typeface="Prata"/>
                <a:ea typeface="Prata"/>
                <a:cs typeface="Prata"/>
                <a:sym typeface="Prat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185" name="Google Shape;185;p34"/>
          <p:cNvSpPr txBox="1">
            <a:spLocks noGrp="1"/>
          </p:cNvSpPr>
          <p:nvPr>
            <p:ph type="subTitle" idx="2"/>
          </p:nvPr>
        </p:nvSpPr>
        <p:spPr>
          <a:xfrm>
            <a:off x="2020050" y="3580715"/>
            <a:ext cx="2148900" cy="9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6" name="Google Shape;186;p34"/>
          <p:cNvSpPr txBox="1">
            <a:spLocks noGrp="1"/>
          </p:cNvSpPr>
          <p:nvPr>
            <p:ph type="subTitle" idx="3"/>
          </p:nvPr>
        </p:nvSpPr>
        <p:spPr>
          <a:xfrm>
            <a:off x="4975050" y="2890824"/>
            <a:ext cx="214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oppins"/>
              <a:buNone/>
              <a:defRPr sz="2000" b="1">
                <a:solidFill>
                  <a:schemeClr val="dk1"/>
                </a:solidFill>
                <a:latin typeface="Prata"/>
                <a:ea typeface="Prata"/>
                <a:cs typeface="Prata"/>
                <a:sym typeface="Prat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187" name="Google Shape;187;p34"/>
          <p:cNvSpPr txBox="1">
            <a:spLocks noGrp="1"/>
          </p:cNvSpPr>
          <p:nvPr>
            <p:ph type="subTitle" idx="4"/>
          </p:nvPr>
        </p:nvSpPr>
        <p:spPr>
          <a:xfrm>
            <a:off x="4975050" y="3580724"/>
            <a:ext cx="2148900" cy="9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8" name="Google Shape;188;p34"/>
          <p:cNvSpPr/>
          <p:nvPr/>
        </p:nvSpPr>
        <p:spPr>
          <a:xfrm>
            <a:off x="-977400" y="304800"/>
            <a:ext cx="1608055" cy="2126429"/>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4"/>
          <p:cNvSpPr/>
          <p:nvPr/>
        </p:nvSpPr>
        <p:spPr>
          <a:xfrm>
            <a:off x="8496225" y="2717475"/>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CUSTOM_8_1">
    <p:spTree>
      <p:nvGrpSpPr>
        <p:cNvPr id="1" name="Shape 190"/>
        <p:cNvGrpSpPr/>
        <p:nvPr/>
      </p:nvGrpSpPr>
      <p:grpSpPr>
        <a:xfrm>
          <a:off x="0" y="0"/>
          <a:ext cx="0" cy="0"/>
          <a:chOff x="0" y="0"/>
          <a:chExt cx="0" cy="0"/>
        </a:xfrm>
      </p:grpSpPr>
      <p:sp>
        <p:nvSpPr>
          <p:cNvPr id="191" name="Google Shape;191;p35"/>
          <p:cNvSpPr txBox="1">
            <a:spLocks noGrp="1"/>
          </p:cNvSpPr>
          <p:nvPr>
            <p:ph type="subTitle" idx="1"/>
          </p:nvPr>
        </p:nvSpPr>
        <p:spPr>
          <a:xfrm>
            <a:off x="720000" y="2519225"/>
            <a:ext cx="3419100" cy="959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Clr>
                <a:srgbClr val="396336"/>
              </a:buClr>
              <a:buSzPts val="1400"/>
              <a:buFont typeface="Nunito"/>
              <a:buChar char="●"/>
              <a:defRPr/>
            </a:lvl1pPr>
            <a:lvl2pPr lvl="1" algn="ctr" rtl="0">
              <a:lnSpc>
                <a:spcPct val="100000"/>
              </a:lnSpc>
              <a:spcBef>
                <a:spcPts val="0"/>
              </a:spcBef>
              <a:spcAft>
                <a:spcPts val="0"/>
              </a:spcAft>
              <a:buClr>
                <a:srgbClr val="396336"/>
              </a:buClr>
              <a:buSzPts val="1400"/>
              <a:buFont typeface="Nunito"/>
              <a:buChar char="○"/>
              <a:defRPr/>
            </a:lvl2pPr>
            <a:lvl3pPr lvl="2" algn="ctr" rtl="0">
              <a:lnSpc>
                <a:spcPct val="100000"/>
              </a:lnSpc>
              <a:spcBef>
                <a:spcPts val="1600"/>
              </a:spcBef>
              <a:spcAft>
                <a:spcPts val="0"/>
              </a:spcAft>
              <a:buClr>
                <a:srgbClr val="396336"/>
              </a:buClr>
              <a:buSzPts val="1400"/>
              <a:buFont typeface="Nunito"/>
              <a:buChar char="■"/>
              <a:defRPr/>
            </a:lvl3pPr>
            <a:lvl4pPr lvl="3" algn="ctr" rtl="0">
              <a:lnSpc>
                <a:spcPct val="100000"/>
              </a:lnSpc>
              <a:spcBef>
                <a:spcPts val="1600"/>
              </a:spcBef>
              <a:spcAft>
                <a:spcPts val="0"/>
              </a:spcAft>
              <a:buClr>
                <a:srgbClr val="396336"/>
              </a:buClr>
              <a:buSzPts val="1400"/>
              <a:buFont typeface="Nunito"/>
              <a:buChar char="●"/>
              <a:defRPr/>
            </a:lvl4pPr>
            <a:lvl5pPr lvl="4" algn="ctr" rtl="0">
              <a:lnSpc>
                <a:spcPct val="100000"/>
              </a:lnSpc>
              <a:spcBef>
                <a:spcPts val="1600"/>
              </a:spcBef>
              <a:spcAft>
                <a:spcPts val="0"/>
              </a:spcAft>
              <a:buClr>
                <a:srgbClr val="396336"/>
              </a:buClr>
              <a:buSzPts val="1400"/>
              <a:buFont typeface="Nunito"/>
              <a:buChar char="○"/>
              <a:defRPr/>
            </a:lvl5pPr>
            <a:lvl6pPr lvl="5" algn="ctr" rtl="0">
              <a:lnSpc>
                <a:spcPct val="100000"/>
              </a:lnSpc>
              <a:spcBef>
                <a:spcPts val="1600"/>
              </a:spcBef>
              <a:spcAft>
                <a:spcPts val="0"/>
              </a:spcAft>
              <a:buClr>
                <a:srgbClr val="396336"/>
              </a:buClr>
              <a:buSzPts val="1400"/>
              <a:buFont typeface="Nunito"/>
              <a:buChar char="■"/>
              <a:defRPr/>
            </a:lvl6pPr>
            <a:lvl7pPr lvl="6" algn="ctr" rtl="0">
              <a:lnSpc>
                <a:spcPct val="100000"/>
              </a:lnSpc>
              <a:spcBef>
                <a:spcPts val="1600"/>
              </a:spcBef>
              <a:spcAft>
                <a:spcPts val="0"/>
              </a:spcAft>
              <a:buClr>
                <a:srgbClr val="396336"/>
              </a:buClr>
              <a:buSzPts val="1400"/>
              <a:buFont typeface="Nunito"/>
              <a:buChar char="●"/>
              <a:defRPr/>
            </a:lvl7pPr>
            <a:lvl8pPr lvl="7" algn="ctr" rtl="0">
              <a:lnSpc>
                <a:spcPct val="100000"/>
              </a:lnSpc>
              <a:spcBef>
                <a:spcPts val="1600"/>
              </a:spcBef>
              <a:spcAft>
                <a:spcPts val="0"/>
              </a:spcAft>
              <a:buClr>
                <a:srgbClr val="396336"/>
              </a:buClr>
              <a:buSzPts val="1400"/>
              <a:buFont typeface="Nunito"/>
              <a:buChar char="○"/>
              <a:defRPr/>
            </a:lvl8pPr>
            <a:lvl9pPr lvl="8" algn="ctr" rtl="0">
              <a:lnSpc>
                <a:spcPct val="100000"/>
              </a:lnSpc>
              <a:spcBef>
                <a:spcPts val="1600"/>
              </a:spcBef>
              <a:spcAft>
                <a:spcPts val="1600"/>
              </a:spcAft>
              <a:buClr>
                <a:srgbClr val="396336"/>
              </a:buClr>
              <a:buSzPts val="1400"/>
              <a:buFont typeface="Nunito"/>
              <a:buChar char="■"/>
              <a:defRPr/>
            </a:lvl9pPr>
          </a:lstStyle>
          <a:p>
            <a:endParaRPr/>
          </a:p>
        </p:txBody>
      </p:sp>
      <p:sp>
        <p:nvSpPr>
          <p:cNvPr id="192" name="Google Shape;192;p35"/>
          <p:cNvSpPr txBox="1">
            <a:spLocks noGrp="1"/>
          </p:cNvSpPr>
          <p:nvPr>
            <p:ph type="title"/>
          </p:nvPr>
        </p:nvSpPr>
        <p:spPr>
          <a:xfrm>
            <a:off x="719988" y="1670018"/>
            <a:ext cx="2956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35"/>
          <p:cNvSpPr/>
          <p:nvPr/>
        </p:nvSpPr>
        <p:spPr>
          <a:xfrm>
            <a:off x="198502" y="-15196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7116803" y="456394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p:cSld name="CUSTOM_11_1_2">
    <p:spTree>
      <p:nvGrpSpPr>
        <p:cNvPr id="1" name="Shape 195"/>
        <p:cNvGrpSpPr/>
        <p:nvPr/>
      </p:nvGrpSpPr>
      <p:grpSpPr>
        <a:xfrm>
          <a:off x="0" y="0"/>
          <a:ext cx="0" cy="0"/>
          <a:chOff x="0" y="0"/>
          <a:chExt cx="0" cy="0"/>
        </a:xfrm>
      </p:grpSpPr>
      <p:sp>
        <p:nvSpPr>
          <p:cNvPr id="196" name="Google Shape;196;p36"/>
          <p:cNvSpPr txBox="1">
            <a:spLocks noGrp="1"/>
          </p:cNvSpPr>
          <p:nvPr>
            <p:ph type="subTitle" idx="1"/>
          </p:nvPr>
        </p:nvSpPr>
        <p:spPr>
          <a:xfrm>
            <a:off x="1774350" y="1624138"/>
            <a:ext cx="5595300" cy="2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97" name="Google Shape;197;p36"/>
          <p:cNvSpPr txBox="1">
            <a:spLocks noGrp="1"/>
          </p:cNvSpPr>
          <p:nvPr>
            <p:ph type="subTitle" idx="2"/>
          </p:nvPr>
        </p:nvSpPr>
        <p:spPr>
          <a:xfrm>
            <a:off x="1774350" y="2835563"/>
            <a:ext cx="5595300" cy="2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98" name="Google Shape;198;p36"/>
          <p:cNvSpPr txBox="1">
            <a:spLocks noGrp="1"/>
          </p:cNvSpPr>
          <p:nvPr>
            <p:ph type="subTitle" idx="3"/>
          </p:nvPr>
        </p:nvSpPr>
        <p:spPr>
          <a:xfrm>
            <a:off x="1774350" y="4046988"/>
            <a:ext cx="5595300" cy="2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99" name="Google Shape;199;p36"/>
          <p:cNvSpPr txBox="1">
            <a:spLocks noGrp="1"/>
          </p:cNvSpPr>
          <p:nvPr>
            <p:ph type="title" hasCustomPrompt="1"/>
          </p:nvPr>
        </p:nvSpPr>
        <p:spPr>
          <a:xfrm>
            <a:off x="984750" y="820213"/>
            <a:ext cx="7174500" cy="74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0" name="Google Shape;200;p36"/>
          <p:cNvSpPr txBox="1">
            <a:spLocks noGrp="1"/>
          </p:cNvSpPr>
          <p:nvPr>
            <p:ph type="title" idx="4" hasCustomPrompt="1"/>
          </p:nvPr>
        </p:nvSpPr>
        <p:spPr>
          <a:xfrm>
            <a:off x="984750" y="2031556"/>
            <a:ext cx="7174500" cy="74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1" name="Google Shape;201;p36"/>
          <p:cNvSpPr txBox="1">
            <a:spLocks noGrp="1"/>
          </p:cNvSpPr>
          <p:nvPr>
            <p:ph type="title" idx="5" hasCustomPrompt="1"/>
          </p:nvPr>
        </p:nvSpPr>
        <p:spPr>
          <a:xfrm>
            <a:off x="984750" y="3242900"/>
            <a:ext cx="7174500" cy="74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cxnSp>
        <p:nvCxnSpPr>
          <p:cNvPr id="202" name="Google Shape;202;p36"/>
          <p:cNvCxnSpPr/>
          <p:nvPr/>
        </p:nvCxnSpPr>
        <p:spPr>
          <a:xfrm>
            <a:off x="2572500" y="4748213"/>
            <a:ext cx="3999000" cy="0"/>
          </a:xfrm>
          <a:prstGeom prst="straightConnector1">
            <a:avLst/>
          </a:prstGeom>
          <a:noFill/>
          <a:ln w="19050" cap="flat" cmpd="sng">
            <a:solidFill>
              <a:srgbClr val="DADACE"/>
            </a:solidFill>
            <a:prstDash val="solid"/>
            <a:round/>
            <a:headEnd type="none" w="med" len="med"/>
            <a:tailEnd type="none" w="med" len="med"/>
          </a:ln>
        </p:spPr>
      </p:cxnSp>
      <p:sp>
        <p:nvSpPr>
          <p:cNvPr id="203" name="Google Shape;203;p36"/>
          <p:cNvSpPr/>
          <p:nvPr/>
        </p:nvSpPr>
        <p:spPr>
          <a:xfrm>
            <a:off x="-587965" y="-13429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36"/>
          <p:cNvCxnSpPr/>
          <p:nvPr/>
        </p:nvCxnSpPr>
        <p:spPr>
          <a:xfrm>
            <a:off x="2572500" y="374619"/>
            <a:ext cx="3999000" cy="0"/>
          </a:xfrm>
          <a:prstGeom prst="straightConnector1">
            <a:avLst/>
          </a:prstGeom>
          <a:noFill/>
          <a:ln w="19050" cap="flat" cmpd="sng">
            <a:solidFill>
              <a:srgbClr val="DADACE"/>
            </a:solidFill>
            <a:prstDash val="solid"/>
            <a:round/>
            <a:headEnd type="none" w="med" len="med"/>
            <a:tailEnd type="none" w="med" len="med"/>
          </a:ln>
        </p:spPr>
      </p:cxnSp>
      <p:sp>
        <p:nvSpPr>
          <p:cNvPr id="205" name="Google Shape;205;p36"/>
          <p:cNvSpPr/>
          <p:nvPr/>
        </p:nvSpPr>
        <p:spPr>
          <a:xfrm>
            <a:off x="7811815" y="41710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_31">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1797696" y="840599"/>
            <a:ext cx="5548500" cy="90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4800">
                <a:solidFill>
                  <a:schemeClr val="dk1"/>
                </a:solidFill>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08" name="Google Shape;208;p37"/>
          <p:cNvSpPr txBox="1"/>
          <p:nvPr/>
        </p:nvSpPr>
        <p:spPr>
          <a:xfrm>
            <a:off x="1684975" y="3508775"/>
            <a:ext cx="5774100" cy="4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Exo"/>
                <a:ea typeface="Exo"/>
                <a:cs typeface="Exo"/>
                <a:sym typeface="Exo"/>
              </a:rPr>
              <a:t>CREDITS: This presentation template was created by </a:t>
            </a:r>
            <a:r>
              <a:rPr lang="en" sz="1100" b="1">
                <a:solidFill>
                  <a:schemeClr val="dk1"/>
                </a:solidFill>
                <a:uFill>
                  <a:noFill/>
                </a:uFill>
                <a:latin typeface="Exo"/>
                <a:ea typeface="Exo"/>
                <a:cs typeface="Exo"/>
                <a:sym typeface="Exo"/>
                <a:hlinkClick r:id="rId2">
                  <a:extLst>
                    <a:ext uri="{A12FA001-AC4F-418D-AE19-62706E023703}">
                      <ahyp:hlinkClr xmlns:ahyp="http://schemas.microsoft.com/office/drawing/2018/hyperlinkcolor" val="tx"/>
                    </a:ext>
                  </a:extLst>
                </a:hlinkClick>
              </a:rPr>
              <a:t>Slidesgo</a:t>
            </a:r>
            <a:r>
              <a:rPr lang="en" sz="1100">
                <a:solidFill>
                  <a:schemeClr val="dk1"/>
                </a:solidFill>
                <a:latin typeface="Exo"/>
                <a:ea typeface="Exo"/>
                <a:cs typeface="Exo"/>
                <a:sym typeface="Exo"/>
              </a:rPr>
              <a:t>, including icons by </a:t>
            </a:r>
            <a:r>
              <a:rPr lang="en" sz="1100" b="1">
                <a:solidFill>
                  <a:schemeClr val="dk1"/>
                </a:solidFill>
                <a:uFill>
                  <a:noFill/>
                </a:uFill>
                <a:latin typeface="Exo"/>
                <a:ea typeface="Exo"/>
                <a:cs typeface="Exo"/>
                <a:sym typeface="Exo"/>
                <a:hlinkClick r:id="rId3">
                  <a:extLst>
                    <a:ext uri="{A12FA001-AC4F-418D-AE19-62706E023703}">
                      <ahyp:hlinkClr xmlns:ahyp="http://schemas.microsoft.com/office/drawing/2018/hyperlinkcolor" val="tx"/>
                    </a:ext>
                  </a:extLst>
                </a:hlinkClick>
              </a:rPr>
              <a:t>Flaticon</a:t>
            </a:r>
            <a:r>
              <a:rPr lang="en" sz="1100">
                <a:solidFill>
                  <a:schemeClr val="dk1"/>
                </a:solidFill>
                <a:latin typeface="Exo"/>
                <a:ea typeface="Exo"/>
                <a:cs typeface="Exo"/>
                <a:sym typeface="Exo"/>
              </a:rPr>
              <a:t>, infographics &amp; images by </a:t>
            </a:r>
            <a:r>
              <a:rPr lang="en" sz="1100" b="1">
                <a:solidFill>
                  <a:schemeClr val="dk1"/>
                </a:solidFill>
                <a:uFill>
                  <a:noFill/>
                </a:uFill>
                <a:latin typeface="Exo"/>
                <a:ea typeface="Exo"/>
                <a:cs typeface="Exo"/>
                <a:sym typeface="Exo"/>
                <a:hlinkClick r:id="rId4">
                  <a:extLst>
                    <a:ext uri="{A12FA001-AC4F-418D-AE19-62706E023703}">
                      <ahyp:hlinkClr xmlns:ahyp="http://schemas.microsoft.com/office/drawing/2018/hyperlinkcolor" val="tx"/>
                    </a:ext>
                  </a:extLst>
                </a:hlinkClick>
              </a:rPr>
              <a:t>Freepik</a:t>
            </a:r>
            <a:r>
              <a:rPr lang="en" sz="1100">
                <a:solidFill>
                  <a:schemeClr val="dk1"/>
                </a:solidFill>
                <a:latin typeface="Exo"/>
                <a:ea typeface="Exo"/>
                <a:cs typeface="Exo"/>
                <a:sym typeface="Exo"/>
              </a:rPr>
              <a:t> and illustrations by </a:t>
            </a:r>
            <a:r>
              <a:rPr lang="en" sz="1100" b="1">
                <a:solidFill>
                  <a:schemeClr val="dk1"/>
                </a:solidFill>
                <a:uFill>
                  <a:noFill/>
                </a:uFill>
                <a:latin typeface="Exo"/>
                <a:ea typeface="Exo"/>
                <a:cs typeface="Exo"/>
                <a:sym typeface="Exo"/>
                <a:hlinkClick r:id="rId5">
                  <a:extLst>
                    <a:ext uri="{A12FA001-AC4F-418D-AE19-62706E023703}">
                      <ahyp:hlinkClr xmlns:ahyp="http://schemas.microsoft.com/office/drawing/2018/hyperlinkcolor" val="tx"/>
                    </a:ext>
                  </a:extLst>
                </a:hlinkClick>
              </a:rPr>
              <a:t>Storyset</a:t>
            </a:r>
            <a:endParaRPr sz="1100" b="1">
              <a:solidFill>
                <a:schemeClr val="dk1"/>
              </a:solidFill>
              <a:latin typeface="Exo"/>
              <a:ea typeface="Exo"/>
              <a:cs typeface="Exo"/>
              <a:sym typeface="Exo"/>
            </a:endParaRPr>
          </a:p>
        </p:txBody>
      </p:sp>
      <p:sp>
        <p:nvSpPr>
          <p:cNvPr id="209" name="Google Shape;209;p37"/>
          <p:cNvSpPr txBox="1">
            <a:spLocks noGrp="1"/>
          </p:cNvSpPr>
          <p:nvPr>
            <p:ph type="subTitle" idx="1"/>
          </p:nvPr>
        </p:nvSpPr>
        <p:spPr>
          <a:xfrm>
            <a:off x="840025" y="1881475"/>
            <a:ext cx="7464000" cy="90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0" name="Google Shape;210;p37"/>
          <p:cNvSpPr/>
          <p:nvPr/>
        </p:nvSpPr>
        <p:spPr>
          <a:xfrm>
            <a:off x="-1139515" y="1513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7"/>
          <p:cNvSpPr/>
          <p:nvPr/>
        </p:nvSpPr>
        <p:spPr>
          <a:xfrm>
            <a:off x="8407909" y="1513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32">
    <p:spTree>
      <p:nvGrpSpPr>
        <p:cNvPr id="1" name="Shape 212"/>
        <p:cNvGrpSpPr/>
        <p:nvPr/>
      </p:nvGrpSpPr>
      <p:grpSpPr>
        <a:xfrm>
          <a:off x="0" y="0"/>
          <a:ext cx="0" cy="0"/>
          <a:chOff x="0" y="0"/>
          <a:chExt cx="0" cy="0"/>
        </a:xfrm>
      </p:grpSpPr>
      <p:sp>
        <p:nvSpPr>
          <p:cNvPr id="213" name="Google Shape;213;p38"/>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38"/>
          <p:cNvGrpSpPr/>
          <p:nvPr/>
        </p:nvGrpSpPr>
        <p:grpSpPr>
          <a:xfrm rot="10800000">
            <a:off x="2574011" y="4162663"/>
            <a:ext cx="3995951" cy="564600"/>
            <a:chOff x="1524913" y="922950"/>
            <a:chExt cx="6094175" cy="564600"/>
          </a:xfrm>
        </p:grpSpPr>
        <p:cxnSp>
          <p:nvCxnSpPr>
            <p:cNvPr id="215" name="Google Shape;215;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6" name="Google Shape;216;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217" name="Google Shape;217;p38"/>
          <p:cNvGrpSpPr/>
          <p:nvPr/>
        </p:nvGrpSpPr>
        <p:grpSpPr>
          <a:xfrm>
            <a:off x="2574011" y="762913"/>
            <a:ext cx="3995951" cy="564600"/>
            <a:chOff x="1524913" y="922950"/>
            <a:chExt cx="6094175" cy="564600"/>
          </a:xfrm>
        </p:grpSpPr>
        <p:cxnSp>
          <p:nvCxnSpPr>
            <p:cNvPr id="218" name="Google Shape;218;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9" name="Google Shape;219;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220" name="Google Shape;220;p38"/>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2">
  <p:cSld name="CUSTOM_32_1">
    <p:spTree>
      <p:nvGrpSpPr>
        <p:cNvPr id="1" name="Shape 221"/>
        <p:cNvGrpSpPr/>
        <p:nvPr/>
      </p:nvGrpSpPr>
      <p:grpSpPr>
        <a:xfrm>
          <a:off x="0" y="0"/>
          <a:ext cx="0" cy="0"/>
          <a:chOff x="0" y="0"/>
          <a:chExt cx="0" cy="0"/>
        </a:xfrm>
      </p:grpSpPr>
      <p:sp>
        <p:nvSpPr>
          <p:cNvPr id="222" name="Google Shape;222;p39"/>
          <p:cNvSpPr/>
          <p:nvPr/>
        </p:nvSpPr>
        <p:spPr>
          <a:xfrm>
            <a:off x="576927" y="41252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9"/>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39"/>
          <p:cNvCxnSpPr/>
          <p:nvPr/>
        </p:nvCxnSpPr>
        <p:spPr>
          <a:xfrm>
            <a:off x="2572500" y="4748213"/>
            <a:ext cx="3999000" cy="0"/>
          </a:xfrm>
          <a:prstGeom prst="straightConnector1">
            <a:avLst/>
          </a:prstGeom>
          <a:noFill/>
          <a:ln w="19050" cap="flat" cmpd="sng">
            <a:solidFill>
              <a:srgbClr val="DADACE"/>
            </a:solidFill>
            <a:prstDash val="solid"/>
            <a:round/>
            <a:headEnd type="none" w="med" len="med"/>
            <a:tailEnd type="none" w="med" len="med"/>
          </a:ln>
        </p:spPr>
      </p:cxnSp>
      <p:cxnSp>
        <p:nvCxnSpPr>
          <p:cNvPr id="225" name="Google Shape;225;p39"/>
          <p:cNvCxnSpPr/>
          <p:nvPr/>
        </p:nvCxnSpPr>
        <p:spPr>
          <a:xfrm>
            <a:off x="2572500" y="374619"/>
            <a:ext cx="3999000" cy="0"/>
          </a:xfrm>
          <a:prstGeom prst="straightConnector1">
            <a:avLst/>
          </a:prstGeom>
          <a:noFill/>
          <a:ln w="19050" cap="flat" cmpd="sng">
            <a:solidFill>
              <a:srgbClr val="DADACE"/>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title" idx="2"/>
          </p:nvPr>
        </p:nvSpPr>
        <p:spPr>
          <a:xfrm>
            <a:off x="1596700" y="265207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5"/>
          <p:cNvSpPr txBox="1">
            <a:spLocks noGrp="1"/>
          </p:cNvSpPr>
          <p:nvPr>
            <p:ph type="title" idx="3"/>
          </p:nvPr>
        </p:nvSpPr>
        <p:spPr>
          <a:xfrm>
            <a:off x="4804747" y="265207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4803700" y="3215900"/>
            <a:ext cx="2742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4"/>
          </p:nvPr>
        </p:nvSpPr>
        <p:spPr>
          <a:xfrm>
            <a:off x="1596788" y="3215900"/>
            <a:ext cx="2742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 name="Google Shape;30;p5"/>
          <p:cNvGrpSpPr/>
          <p:nvPr/>
        </p:nvGrpSpPr>
        <p:grpSpPr>
          <a:xfrm flipH="1">
            <a:off x="-2011414" y="4426670"/>
            <a:ext cx="3995951" cy="564600"/>
            <a:chOff x="1524913" y="922950"/>
            <a:chExt cx="6094175" cy="564600"/>
          </a:xfrm>
        </p:grpSpPr>
        <p:cxnSp>
          <p:nvCxnSpPr>
            <p:cNvPr id="31" name="Google Shape;31;p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2" name="Google Shape;32;p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33" name="Google Shape;33;p5"/>
          <p:cNvGrpSpPr/>
          <p:nvPr/>
        </p:nvGrpSpPr>
        <p:grpSpPr>
          <a:xfrm>
            <a:off x="7156896" y="364488"/>
            <a:ext cx="3995951" cy="564600"/>
            <a:chOff x="1524913" y="922950"/>
            <a:chExt cx="6094175" cy="564600"/>
          </a:xfrm>
        </p:grpSpPr>
        <p:cxnSp>
          <p:nvCxnSpPr>
            <p:cNvPr id="34" name="Google Shape;34;p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5" name="Google Shape;35;p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1991650" y="1354713"/>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2147050" y="3014563"/>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 name="Google Shape;41;p7"/>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7"/>
          <p:cNvGrpSpPr/>
          <p:nvPr/>
        </p:nvGrpSpPr>
        <p:grpSpPr>
          <a:xfrm rot="10800000">
            <a:off x="2574011" y="3989325"/>
            <a:ext cx="3995951" cy="564600"/>
            <a:chOff x="1524913" y="922950"/>
            <a:chExt cx="6094175" cy="564600"/>
          </a:xfrm>
        </p:grpSpPr>
        <p:cxnSp>
          <p:nvCxnSpPr>
            <p:cNvPr id="43" name="Google Shape;43;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4" name="Google Shape;44;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45" name="Google Shape;45;p7"/>
          <p:cNvGrpSpPr/>
          <p:nvPr/>
        </p:nvGrpSpPr>
        <p:grpSpPr>
          <a:xfrm>
            <a:off x="2574011" y="589575"/>
            <a:ext cx="3995951" cy="564600"/>
            <a:chOff x="1524913" y="922950"/>
            <a:chExt cx="6094175" cy="564600"/>
          </a:xfrm>
        </p:grpSpPr>
        <p:cxnSp>
          <p:nvCxnSpPr>
            <p:cNvPr id="46" name="Google Shape;46;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7" name="Google Shape;47;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48" name="Google Shape;48;p7"/>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91450" y="1307100"/>
            <a:ext cx="7361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 name="Google Shape;51;p8"/>
          <p:cNvSpPr/>
          <p:nvPr/>
        </p:nvSpPr>
        <p:spPr>
          <a:xfrm>
            <a:off x="3685200" y="-13443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368520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795938" y="1474613"/>
            <a:ext cx="3898200" cy="1551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9"/>
          <p:cNvSpPr txBox="1">
            <a:spLocks noGrp="1"/>
          </p:cNvSpPr>
          <p:nvPr>
            <p:ph type="subTitle" idx="1"/>
          </p:nvPr>
        </p:nvSpPr>
        <p:spPr>
          <a:xfrm>
            <a:off x="795950" y="3096788"/>
            <a:ext cx="3898200" cy="57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Barlow"/>
                <a:ea typeface="Barlow"/>
                <a:cs typeface="Barlow"/>
                <a:sym typeface="Barlow"/>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9"/>
          <p:cNvSpPr/>
          <p:nvPr/>
        </p:nvSpPr>
        <p:spPr>
          <a:xfrm>
            <a:off x="8427725" y="-64895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1206000" y="13821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84304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5227500" y="1732825"/>
            <a:ext cx="2778900" cy="19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1pPr>
            <a:lvl2pPr lvl="1"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2pPr>
            <a:lvl3pPr lvl="2"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3pPr>
            <a:lvl4pPr lvl="3"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4pPr>
            <a:lvl5pPr lvl="4"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5pPr>
            <a:lvl6pPr lvl="5"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6pPr>
            <a:lvl7pPr lvl="6"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7pPr>
            <a:lvl8pPr lvl="7"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8pPr>
            <a:lvl9pPr lvl="8" rtl="0">
              <a:spcBef>
                <a:spcPts val="0"/>
              </a:spcBef>
              <a:spcAft>
                <a:spcPts val="0"/>
              </a:spcAft>
              <a:buClr>
                <a:schemeClr val="dk1"/>
              </a:buClr>
              <a:buSzPts val="2800"/>
              <a:buFont typeface="Prata"/>
              <a:buNone/>
              <a:defRPr sz="2800" b="1">
                <a:solidFill>
                  <a:schemeClr val="dk1"/>
                </a:solidFill>
                <a:latin typeface="Prata"/>
                <a:ea typeface="Prata"/>
                <a:cs typeface="Prata"/>
                <a:sym typeface="Pra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00000"/>
              </a:lnSpc>
              <a:spcBef>
                <a:spcPts val="1600"/>
              </a:spcBef>
              <a:spcAft>
                <a:spcPts val="160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8" name="Google Shape;228;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D-9xVpGt8J7Pn-0wmZNx6OauTaVnsNmOkmyMJhzpsEA/copy"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hyperlink" Target="https://www.jnj.com/caring-and-giving/how-johnson-johnson-is-helping-save-children-around-the-world-from-intestinal-worm-infections-mebendazole-treatment" TargetMode="External"/><Relationship Id="rId4" Type="http://schemas.openxmlformats.org/officeDocument/2006/relationships/hyperlink" Target="https://www.jnj.com/caring-and-giving/world-tb-day-a-program-thats-helping-eradicate-tuberculosis-in-vietna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hyperlink" Target="http://bit.ly/2Tynxth" TargetMode="External"/><Relationship Id="rId7" Type="http://schemas.openxmlformats.org/officeDocument/2006/relationships/slide" Target="slide31.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2.xml"/><Relationship Id="rId11" Type="http://schemas.openxmlformats.org/officeDocument/2006/relationships/slide" Target="slide35.xml"/><Relationship Id="rId5" Type="http://schemas.openxmlformats.org/officeDocument/2006/relationships/hyperlink" Target="http://bit.ly/33VAFh3" TargetMode="External"/><Relationship Id="rId10" Type="http://schemas.openxmlformats.org/officeDocument/2006/relationships/slide" Target="slide34.xml"/><Relationship Id="rId4" Type="http://schemas.openxmlformats.org/officeDocument/2006/relationships/hyperlink" Target="http://bit.ly/30B07Gq" TargetMode="External"/><Relationship Id="rId9" Type="http://schemas.openxmlformats.org/officeDocument/2006/relationships/slide" Target="slide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4.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2.xml"/><Relationship Id="rId1" Type="http://schemas.openxmlformats.org/officeDocument/2006/relationships/slideLayout" Target="../slideLayouts/slideLayout30.xml"/><Relationship Id="rId4"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storyset.com/illustration/medicine/pana/?utm_source=slidesgo_template&amp;utm_medium=referral-link&amp;utm_campaign=sg_resources&amp;utm_content=storyset#252e47" TargetMode="External"/><Relationship Id="rId13" Type="http://schemas.openxmlformats.org/officeDocument/2006/relationships/hyperlink" Target="https://storyset.com/illustration/vaccine-phases/pana/?utm_source=slidesgo_template&amp;utm_medium=referral-link&amp;utm_campaign=sg_resources&amp;utm_content=storyset#252e47" TargetMode="External"/><Relationship Id="rId3" Type="http://schemas.openxmlformats.org/officeDocument/2006/relationships/hyperlink" Target="https://www.freepik.com/free-photo/medium-shot-old-woman-caregiver-talking_5199889.htm/?utm_source=slidesgo_template&amp;utm_medium=referral-link&amp;utm_campaign=sg_resources&amp;utm_content=freepik" TargetMode="External"/><Relationship Id="rId7" Type="http://schemas.openxmlformats.org/officeDocument/2006/relationships/hyperlink" Target="https://storyset.com/illustration/doctor/pana/?utm_source=slidesgo_template&amp;utm_medium=referral-link&amp;utm_campaign=sg_resources&amp;utm_content=storyset#252e47" TargetMode="External"/><Relationship Id="rId12" Type="http://schemas.openxmlformats.org/officeDocument/2006/relationships/hyperlink" Target="https://storyset.com/illustration/ffp2-face-mask/pana/?utm_source=slidesgo_template&amp;utm_medium=referral-link&amp;utm_campaign=sg_resources&amp;utm_content=storyset#252e47"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hyperlink" Target="https://www.freepik.com/free-photo/long-shot-old-man-sitting-wheelchair_5199894.htm/?utm_source=slidesgo_template&amp;utm_medium=referral-link&amp;utm_campaign=sg_resources&amp;utm_content=freepik" TargetMode="External"/><Relationship Id="rId11" Type="http://schemas.openxmlformats.org/officeDocument/2006/relationships/hyperlink" Target="https://storyset.com/illustration/blood-donation/pana/?utm_source=slidesgo_template&amp;utm_medium=referral-link&amp;utm_campaign=sg_resources&amp;utm_content=storyset#252e47" TargetMode="External"/><Relationship Id="rId5" Type="http://schemas.openxmlformats.org/officeDocument/2006/relationships/hyperlink" Target="https://www.freepik.com/free-photo/medical-team-posing-with-laptop-s-screen_1210132.htm/?utm_source=slidesgo_template&amp;utm_medium=referral-link&amp;utm_campaign=sg_resources&amp;utm_content=freepik" TargetMode="External"/><Relationship Id="rId10" Type="http://schemas.openxmlformats.org/officeDocument/2006/relationships/hyperlink" Target="https://storyset.com/illustration/health-professional-team/pana?utm_source=slidesgo_template&amp;utm_medium=referral-link&amp;utm_campaign=sg_resources&amp;utm_content=storyset#252e47" TargetMode="External"/><Relationship Id="rId4" Type="http://schemas.openxmlformats.org/officeDocument/2006/relationships/hyperlink" Target="https://www.freepik.com/free-photo/old-man-sitting-wheelchair-while-talking-nurse_5199974.htm/?utm_source=slidesgo_template&amp;utm_medium=referral-link&amp;utm_campaign=sg_resources&amp;utm_content=freepik" TargetMode="External"/><Relationship Id="rId9" Type="http://schemas.openxmlformats.org/officeDocument/2006/relationships/hyperlink" Target="https://storyset.com/illustration/world-health-day/pana/?utm_source=slidesgo_template&amp;utm_medium=referral-link&amp;utm_campaign=sg_resources&amp;utm_content=storyset#252e47" TargetMode="Externa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Prata" TargetMode="External"/><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hyperlink" Target="https://fonts.google.com/specimen/Exo"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3.gif"/><Relationship Id="rId2" Type="http://schemas.openxmlformats.org/officeDocument/2006/relationships/notesSlide" Target="../notesSlides/notesSlide35.xml"/><Relationship Id="rId1" Type="http://schemas.openxmlformats.org/officeDocument/2006/relationships/slideLayout" Target="../slideLayouts/slideLayout3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1.gif"/><Relationship Id="rId4" Type="http://schemas.openxmlformats.org/officeDocument/2006/relationships/image" Target="../media/image19.gif"/><Relationship Id="rId9" Type="http://schemas.openxmlformats.org/officeDocument/2006/relationships/image" Target="../media/image20.gif"/></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p>
            <a:r>
              <a:rPr lang="en" b="0" err="1"/>
              <a:t>Smartcare</a:t>
            </a:r>
            <a:br>
              <a:rPr lang="en" b="0" dirty="0"/>
            </a:br>
            <a:r>
              <a:rPr lang="en" b="0" dirty="0"/>
              <a:t> </a:t>
            </a:r>
            <a:r>
              <a:rPr lang="en" dirty="0"/>
              <a:t>Healthcare </a:t>
            </a:r>
            <a:br>
              <a:rPr lang="en" dirty="0"/>
            </a:br>
            <a:r>
              <a:rPr lang="en" sz="3200" dirty="0">
                <a:latin typeface="Gulim"/>
              </a:rPr>
              <a:t>Consultancy</a:t>
            </a:r>
          </a:p>
        </p:txBody>
      </p:sp>
      <p:pic>
        <p:nvPicPr>
          <p:cNvPr id="235" name="Google Shape;235;p42"/>
          <p:cNvPicPr preferRelativeResize="0"/>
          <p:nvPr/>
        </p:nvPicPr>
        <p:blipFill rotWithShape="1">
          <a:blip r:embed="rId3">
            <a:alphaModFix/>
          </a:blip>
          <a:srcRect l="9600" t="23369" r="36095" b="22744"/>
          <a:stretch/>
        </p:blipFill>
        <p:spPr>
          <a:xfrm>
            <a:off x="4572000" y="606750"/>
            <a:ext cx="4572000" cy="4536750"/>
          </a:xfrm>
          <a:prstGeom prst="rect">
            <a:avLst/>
          </a:prstGeom>
          <a:noFill/>
          <a:ln>
            <a:noFill/>
          </a:ln>
        </p:spPr>
      </p:pic>
      <p:sp>
        <p:nvSpPr>
          <p:cNvPr id="236" name="Google Shape;236;p42"/>
          <p:cNvSpPr/>
          <p:nvPr/>
        </p:nvSpPr>
        <p:spPr>
          <a:xfrm>
            <a:off x="777837" y="3724613"/>
            <a:ext cx="4003500" cy="6291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2"/>
          <p:cNvSpPr/>
          <p:nvPr/>
        </p:nvSpPr>
        <p:spPr>
          <a:xfrm>
            <a:off x="8548675" y="3328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42"/>
          <p:cNvPicPr preferRelativeResize="0"/>
          <p:nvPr/>
        </p:nvPicPr>
        <p:blipFill rotWithShape="1">
          <a:blip r:embed="rId4">
            <a:alphaModFix/>
          </a:blip>
          <a:srcRect l="60513" t="15763" r="16584" b="61860"/>
          <a:stretch/>
        </p:blipFill>
        <p:spPr>
          <a:xfrm>
            <a:off x="5229750" y="1119250"/>
            <a:ext cx="1094076" cy="1068950"/>
          </a:xfrm>
          <a:prstGeom prst="rect">
            <a:avLst/>
          </a:prstGeom>
          <a:noFill/>
          <a:ln>
            <a:noFill/>
          </a:ln>
        </p:spPr>
      </p:pic>
      <p:cxnSp>
        <p:nvCxnSpPr>
          <p:cNvPr id="240" name="Google Shape;240;p42"/>
          <p:cNvCxnSpPr/>
          <p:nvPr/>
        </p:nvCxnSpPr>
        <p:spPr>
          <a:xfrm>
            <a:off x="780087" y="3529013"/>
            <a:ext cx="3999000" cy="0"/>
          </a:xfrm>
          <a:prstGeom prst="straightConnector1">
            <a:avLst/>
          </a:prstGeom>
          <a:noFill/>
          <a:ln w="19050" cap="flat" cmpd="sng">
            <a:solidFill>
              <a:srgbClr val="DADACE"/>
            </a:solidFill>
            <a:prstDash val="solid"/>
            <a:round/>
            <a:headEnd type="none" w="med" len="med"/>
            <a:tailEnd type="none" w="med" len="med"/>
          </a:ln>
        </p:spPr>
      </p:cxnSp>
      <p:grpSp>
        <p:nvGrpSpPr>
          <p:cNvPr id="241" name="Google Shape;241;p42"/>
          <p:cNvGrpSpPr/>
          <p:nvPr/>
        </p:nvGrpSpPr>
        <p:grpSpPr>
          <a:xfrm>
            <a:off x="781611" y="713513"/>
            <a:ext cx="3995951" cy="564600"/>
            <a:chOff x="1524913" y="922950"/>
            <a:chExt cx="6094175" cy="564600"/>
          </a:xfrm>
        </p:grpSpPr>
        <p:cxnSp>
          <p:nvCxnSpPr>
            <p:cNvPr id="242" name="Google Shape;242;p42"/>
            <p:cNvCxnSpPr/>
            <p:nvPr/>
          </p:nvCxnSpPr>
          <p:spPr>
            <a:xfrm rot="10800000" flipH="1">
              <a:off x="1524913" y="922950"/>
              <a:ext cx="2916000" cy="564600"/>
            </a:xfrm>
            <a:prstGeom prst="curvedConnector3">
              <a:avLst>
                <a:gd name="adj1" fmla="val 50000"/>
              </a:avLst>
            </a:prstGeom>
            <a:noFill/>
            <a:ln w="19050" cap="flat" cmpd="sng">
              <a:solidFill>
                <a:schemeClr val="lt2"/>
              </a:solidFill>
              <a:prstDash val="solid"/>
              <a:round/>
              <a:headEnd type="none" w="med" len="med"/>
              <a:tailEnd type="none" w="med" len="med"/>
            </a:ln>
          </p:spPr>
        </p:cxnSp>
        <p:cxnSp>
          <p:nvCxnSpPr>
            <p:cNvPr id="243" name="Google Shape;243;p42"/>
            <p:cNvCxnSpPr/>
            <p:nvPr/>
          </p:nvCxnSpPr>
          <p:spPr>
            <a:xfrm rot="10800000">
              <a:off x="4437888" y="923225"/>
              <a:ext cx="3181200" cy="563400"/>
            </a:xfrm>
            <a:prstGeom prst="curvedConnector3">
              <a:avLst>
                <a:gd name="adj1" fmla="val 50000"/>
              </a:avLst>
            </a:prstGeom>
            <a:noFill/>
            <a:ln w="19050" cap="flat" cmpd="sng">
              <a:solidFill>
                <a:schemeClr val="lt2"/>
              </a:solidFill>
              <a:prstDash val="solid"/>
              <a:round/>
              <a:headEnd type="none" w="med" len="med"/>
              <a:tailEnd type="none" w="med" len="med"/>
            </a:ln>
          </p:spPr>
        </p:cxnSp>
      </p:grpSp>
      <p:sp>
        <p:nvSpPr>
          <p:cNvPr id="3" name="Subtitle 2">
            <a:extLst>
              <a:ext uri="{FF2B5EF4-FFF2-40B4-BE49-F238E27FC236}">
                <a16:creationId xmlns:a16="http://schemas.microsoft.com/office/drawing/2014/main" id="{8EBF43C6-27A3-03D1-4EEC-7F89E0FC2200}"/>
              </a:ext>
            </a:extLst>
          </p:cNvPr>
          <p:cNvSpPr>
            <a:spLocks noGrp="1"/>
          </p:cNvSpPr>
          <p:nvPr>
            <p:ph type="subTitle" idx="1"/>
          </p:nvPr>
        </p:nvSpPr>
        <p:spPr/>
        <p:txBody>
          <a:bodyPr/>
          <a:lstStyle/>
          <a:p>
            <a:r>
              <a:rPr lang="en-US" i="1" dirty="0">
                <a:latin typeface="SimSun"/>
              </a:rPr>
              <a:t>Where our journey begins!!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1"/>
          <p:cNvSpPr txBox="1">
            <a:spLocks noGrp="1"/>
          </p:cNvSpPr>
          <p:nvPr>
            <p:ph type="title"/>
          </p:nvPr>
        </p:nvSpPr>
        <p:spPr>
          <a:xfrm>
            <a:off x="891450" y="1307100"/>
            <a:ext cx="7361100" cy="2529300"/>
          </a:xfrm>
          <a:prstGeom prst="rect">
            <a:avLst/>
          </a:prstGeom>
        </p:spPr>
        <p:txBody>
          <a:bodyPr spcFirstLastPara="1" wrap="square" lIns="91425" tIns="91425" rIns="91425" bIns="91425" anchor="ctr" anchorCtr="0">
            <a:noAutofit/>
          </a:bodyPr>
          <a:lstStyle/>
          <a:p>
            <a:pPr>
              <a:lnSpc>
                <a:spcPct val="100000"/>
              </a:lnSpc>
            </a:pPr>
            <a:r>
              <a:rPr lang="en" dirty="0"/>
              <a:t>Half way there!</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52"/>
          <p:cNvPicPr preferRelativeResize="0"/>
          <p:nvPr/>
        </p:nvPicPr>
        <p:blipFill rotWithShape="1">
          <a:blip r:embed="rId3">
            <a:alphaModFix/>
          </a:blip>
          <a:srcRect l="48187" t="29110" r="19360" b="24821"/>
          <a:stretch/>
        </p:blipFill>
        <p:spPr>
          <a:xfrm>
            <a:off x="720000" y="1006075"/>
            <a:ext cx="2914400" cy="4137426"/>
          </a:xfrm>
          <a:prstGeom prst="rect">
            <a:avLst/>
          </a:prstGeom>
          <a:noFill/>
          <a:ln>
            <a:noFill/>
          </a:ln>
        </p:spPr>
      </p:pic>
      <p:sp>
        <p:nvSpPr>
          <p:cNvPr id="342" name="Google Shape;342;p52"/>
          <p:cNvSpPr txBox="1">
            <a:spLocks noGrp="1"/>
          </p:cNvSpPr>
          <p:nvPr>
            <p:ph type="title"/>
          </p:nvPr>
        </p:nvSpPr>
        <p:spPr>
          <a:xfrm>
            <a:off x="3798925" y="3022044"/>
            <a:ext cx="43602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—Hippocrates.</a:t>
            </a:r>
            <a:endParaRPr dirty="0"/>
          </a:p>
        </p:txBody>
      </p:sp>
      <p:sp>
        <p:nvSpPr>
          <p:cNvPr id="343" name="Google Shape;343;p52"/>
          <p:cNvSpPr txBox="1">
            <a:spLocks noGrp="1"/>
          </p:cNvSpPr>
          <p:nvPr>
            <p:ph type="subTitle" idx="1"/>
          </p:nvPr>
        </p:nvSpPr>
        <p:spPr>
          <a:xfrm>
            <a:off x="3798925" y="1780056"/>
            <a:ext cx="4784100" cy="1272000"/>
          </a:xfrm>
          <a:prstGeom prst="rect">
            <a:avLst/>
          </a:prstGeom>
        </p:spPr>
        <p:txBody>
          <a:bodyPr spcFirstLastPara="1" wrap="square" lIns="91425" tIns="91425" rIns="91425" bIns="91425" anchor="ctr" anchorCtr="0">
            <a:noAutofit/>
          </a:bodyPr>
          <a:lstStyle/>
          <a:p>
            <a:r>
              <a:rPr lang="en" i="0" dirty="0">
                <a:solidFill>
                  <a:srgbClr val="2F2D25"/>
                </a:solidFill>
              </a:rPr>
              <a:t>"</a:t>
            </a:r>
            <a:r>
              <a:rPr lang="en" i="0" dirty="0">
                <a:solidFill>
                  <a:srgbClr val="2F2D25"/>
                </a:solidFill>
                <a:latin typeface="Century Gothic"/>
              </a:rPr>
              <a:t>Wherever the art of Medicine is loved, there is also a love of Humanity. ”</a:t>
            </a:r>
            <a:endParaRPr lang="en-US">
              <a:latin typeface="Century Gothic"/>
            </a:endParaRPr>
          </a:p>
          <a:p>
            <a:br>
              <a:rPr lang="en-US" dirty="0"/>
            </a:br>
            <a:endParaRPr lang="en-US" dirty="0"/>
          </a:p>
          <a:p>
            <a:pPr marL="0" lvl="0" indent="0" algn="l">
              <a:spcBef>
                <a:spcPts val="0"/>
              </a:spcBef>
              <a:spcAft>
                <a:spcPts val="0"/>
              </a:spcAft>
              <a:buNone/>
            </a:pPr>
            <a:endParaRPr lang="en" dirty="0"/>
          </a:p>
        </p:txBody>
      </p:sp>
      <p:sp>
        <p:nvSpPr>
          <p:cNvPr id="344" name="Google Shape;344;p52"/>
          <p:cNvSpPr/>
          <p:nvPr/>
        </p:nvSpPr>
        <p:spPr>
          <a:xfrm>
            <a:off x="2813875" y="-8917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Google Shape;349;p53"/>
          <p:cNvSpPr/>
          <p:nvPr/>
        </p:nvSpPr>
        <p:spPr>
          <a:xfrm>
            <a:off x="5227500" y="1479025"/>
            <a:ext cx="2778900" cy="242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3"/>
          <p:cNvSpPr txBox="1">
            <a:spLocks noGrp="1"/>
          </p:cNvSpPr>
          <p:nvPr>
            <p:ph type="title"/>
          </p:nvPr>
        </p:nvSpPr>
        <p:spPr>
          <a:xfrm>
            <a:off x="5227500" y="1732825"/>
            <a:ext cx="2778900" cy="1920600"/>
          </a:xfrm>
          <a:prstGeom prst="rect">
            <a:avLst/>
          </a:prstGeom>
        </p:spPr>
        <p:txBody>
          <a:bodyPr spcFirstLastPara="1" wrap="square" lIns="91425" tIns="91425" rIns="91425" bIns="91425" anchor="ctr" anchorCtr="0">
            <a:noAutofit/>
          </a:bodyPr>
          <a:lstStyle/>
          <a:p>
            <a:r>
              <a:rPr lang="en" sz="2400" b="0" dirty="0">
                <a:solidFill>
                  <a:srgbClr val="343541"/>
                </a:solidFill>
                <a:latin typeface="Candara"/>
              </a:rPr>
              <a:t>~Expertise</a:t>
            </a:r>
            <a:br>
              <a:rPr lang="en" sz="2400" b="0" dirty="0">
                <a:latin typeface="Candara"/>
              </a:rPr>
            </a:br>
            <a:r>
              <a:rPr lang="en" sz="2400" b="0" dirty="0">
                <a:solidFill>
                  <a:srgbClr val="343541"/>
                </a:solidFill>
                <a:latin typeface="Candara"/>
              </a:rPr>
              <a:t>~Personalized Approach</a:t>
            </a:r>
            <a:br>
              <a:rPr lang="en" sz="2400" b="0" dirty="0">
                <a:latin typeface="Candara"/>
              </a:rPr>
            </a:br>
            <a:r>
              <a:rPr lang="en" sz="2400" b="0" dirty="0">
                <a:solidFill>
                  <a:srgbClr val="343541"/>
                </a:solidFill>
                <a:latin typeface="Candara"/>
              </a:rPr>
              <a:t>~Client-Centered</a:t>
            </a:r>
            <a:br>
              <a:rPr lang="en" sz="2400" b="0" dirty="0">
                <a:latin typeface="Candara"/>
              </a:rPr>
            </a:br>
            <a:r>
              <a:rPr lang="en" sz="2400" b="0" dirty="0">
                <a:solidFill>
                  <a:srgbClr val="343541"/>
                </a:solidFill>
                <a:latin typeface="Candara"/>
              </a:rPr>
              <a:t>~Holistic Wellness</a:t>
            </a:r>
            <a:endParaRPr lang="en-US" sz="2400" dirty="0">
              <a:latin typeface="Candar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4"/>
          <p:cNvPicPr preferRelativeResize="0"/>
          <p:nvPr/>
        </p:nvPicPr>
        <p:blipFill rotWithShape="1">
          <a:blip r:embed="rId3">
            <a:alphaModFix/>
          </a:blip>
          <a:srcRect l="42259" t="36966" r="23813" b="23022"/>
          <a:stretch/>
        </p:blipFill>
        <p:spPr>
          <a:xfrm>
            <a:off x="5634050" y="2972725"/>
            <a:ext cx="1433650" cy="1690800"/>
          </a:xfrm>
          <a:prstGeom prst="rect">
            <a:avLst/>
          </a:prstGeom>
          <a:noFill/>
          <a:ln>
            <a:noFill/>
          </a:ln>
        </p:spPr>
      </p:pic>
      <p:pic>
        <p:nvPicPr>
          <p:cNvPr id="356" name="Google Shape;356;p54"/>
          <p:cNvPicPr preferRelativeResize="0"/>
          <p:nvPr/>
        </p:nvPicPr>
        <p:blipFill rotWithShape="1">
          <a:blip r:embed="rId3">
            <a:alphaModFix/>
          </a:blip>
          <a:srcRect l="10117" t="20845" r="55955" b="39142"/>
          <a:stretch/>
        </p:blipFill>
        <p:spPr>
          <a:xfrm rot="-5400000">
            <a:off x="1534275" y="2753300"/>
            <a:ext cx="1433650" cy="1690800"/>
          </a:xfrm>
          <a:prstGeom prst="rect">
            <a:avLst/>
          </a:prstGeom>
          <a:noFill/>
          <a:ln>
            <a:noFill/>
          </a:ln>
        </p:spPr>
      </p:pic>
      <p:sp>
        <p:nvSpPr>
          <p:cNvPr id="357" name="Google Shape;357;p54"/>
          <p:cNvSpPr/>
          <p:nvPr/>
        </p:nvSpPr>
        <p:spPr>
          <a:xfrm>
            <a:off x="2076313" y="1421975"/>
            <a:ext cx="1969200" cy="1690800"/>
          </a:xfrm>
          <a:prstGeom prst="roundRect">
            <a:avLst>
              <a:gd name="adj" fmla="val 16667"/>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r>
              <a:rPr lang="en" dirty="0"/>
              <a:t>Numbers don't lie..</a:t>
            </a:r>
          </a:p>
        </p:txBody>
      </p:sp>
      <p:sp>
        <p:nvSpPr>
          <p:cNvPr id="359" name="Google Shape;359;p54"/>
          <p:cNvSpPr txBox="1"/>
          <p:nvPr/>
        </p:nvSpPr>
        <p:spPr>
          <a:xfrm>
            <a:off x="2274163" y="1659075"/>
            <a:ext cx="15735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20,000</a:t>
            </a:r>
            <a:endParaRPr sz="2000" b="1">
              <a:solidFill>
                <a:schemeClr val="dk1"/>
              </a:solidFill>
              <a:latin typeface="Prata"/>
              <a:ea typeface="Prata"/>
              <a:cs typeface="Prata"/>
              <a:sym typeface="Prata"/>
            </a:endParaRPr>
          </a:p>
        </p:txBody>
      </p:sp>
      <p:sp>
        <p:nvSpPr>
          <p:cNvPr id="360" name="Google Shape;360;p54"/>
          <p:cNvSpPr txBox="1"/>
          <p:nvPr/>
        </p:nvSpPr>
        <p:spPr>
          <a:xfrm>
            <a:off x="2076313" y="2050575"/>
            <a:ext cx="1969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Exo"/>
                <a:ea typeface="Exo"/>
                <a:cs typeface="Exo"/>
                <a:sym typeface="Exo"/>
              </a:rPr>
              <a:t>This is the number of patients we had</a:t>
            </a:r>
            <a:br>
              <a:rPr lang="en">
                <a:solidFill>
                  <a:schemeClr val="dk1"/>
                </a:solidFill>
                <a:latin typeface="Exo"/>
                <a:ea typeface="Exo"/>
                <a:cs typeface="Exo"/>
                <a:sym typeface="Exo"/>
              </a:rPr>
            </a:br>
            <a:r>
              <a:rPr lang="en">
                <a:solidFill>
                  <a:schemeClr val="dk1"/>
                </a:solidFill>
                <a:latin typeface="Exo"/>
                <a:ea typeface="Exo"/>
                <a:cs typeface="Exo"/>
                <a:sym typeface="Exo"/>
              </a:rPr>
              <a:t>last month </a:t>
            </a:r>
            <a:endParaRPr>
              <a:solidFill>
                <a:schemeClr val="dk1"/>
              </a:solidFill>
              <a:latin typeface="Exo"/>
              <a:ea typeface="Exo"/>
              <a:cs typeface="Exo"/>
              <a:sym typeface="Exo"/>
            </a:endParaRPr>
          </a:p>
        </p:txBody>
      </p:sp>
      <p:sp>
        <p:nvSpPr>
          <p:cNvPr id="361" name="Google Shape;361;p54"/>
          <p:cNvSpPr/>
          <p:nvPr/>
        </p:nvSpPr>
        <p:spPr>
          <a:xfrm>
            <a:off x="3560263" y="2939350"/>
            <a:ext cx="1969200" cy="1574100"/>
          </a:xfrm>
          <a:prstGeom prst="roundRect">
            <a:avLst>
              <a:gd name="adj" fmla="val 16667"/>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4"/>
          <p:cNvSpPr txBox="1"/>
          <p:nvPr/>
        </p:nvSpPr>
        <p:spPr>
          <a:xfrm>
            <a:off x="3785250" y="3157200"/>
            <a:ext cx="15735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5,000</a:t>
            </a:r>
            <a:endParaRPr sz="2000" b="1">
              <a:solidFill>
                <a:schemeClr val="dk1"/>
              </a:solidFill>
              <a:latin typeface="Prata"/>
              <a:ea typeface="Prata"/>
              <a:cs typeface="Prata"/>
              <a:sym typeface="Prata"/>
            </a:endParaRPr>
          </a:p>
        </p:txBody>
      </p:sp>
      <p:sp>
        <p:nvSpPr>
          <p:cNvPr id="363" name="Google Shape;363;p54"/>
          <p:cNvSpPr txBox="1"/>
          <p:nvPr/>
        </p:nvSpPr>
        <p:spPr>
          <a:xfrm>
            <a:off x="3587400" y="3522725"/>
            <a:ext cx="1969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Exo"/>
                <a:ea typeface="Exo"/>
                <a:cs typeface="Exo"/>
                <a:sym typeface="Exo"/>
              </a:rPr>
              <a:t>This is the number</a:t>
            </a:r>
            <a:endParaRPr>
              <a:solidFill>
                <a:schemeClr val="dk1"/>
              </a:solidFill>
              <a:latin typeface="Exo"/>
              <a:ea typeface="Exo"/>
              <a:cs typeface="Exo"/>
              <a:sym typeface="Exo"/>
            </a:endParaRPr>
          </a:p>
          <a:p>
            <a:pPr marL="0" lvl="0" indent="0" algn="ctr" rtl="0">
              <a:spcBef>
                <a:spcPts val="0"/>
              </a:spcBef>
              <a:spcAft>
                <a:spcPts val="0"/>
              </a:spcAft>
              <a:buNone/>
            </a:pPr>
            <a:r>
              <a:rPr lang="en">
                <a:solidFill>
                  <a:schemeClr val="dk1"/>
                </a:solidFill>
                <a:latin typeface="Exo"/>
                <a:ea typeface="Exo"/>
                <a:cs typeface="Exo"/>
                <a:sym typeface="Exo"/>
              </a:rPr>
              <a:t>of transplants performed</a:t>
            </a:r>
            <a:endParaRPr>
              <a:solidFill>
                <a:schemeClr val="dk1"/>
              </a:solidFill>
              <a:latin typeface="Exo"/>
              <a:ea typeface="Exo"/>
              <a:cs typeface="Exo"/>
              <a:sym typeface="Exo"/>
            </a:endParaRPr>
          </a:p>
        </p:txBody>
      </p:sp>
      <p:sp>
        <p:nvSpPr>
          <p:cNvPr id="364" name="Google Shape;364;p54"/>
          <p:cNvSpPr/>
          <p:nvPr/>
        </p:nvSpPr>
        <p:spPr>
          <a:xfrm>
            <a:off x="5098488" y="1466401"/>
            <a:ext cx="1969200" cy="1690800"/>
          </a:xfrm>
          <a:prstGeom prst="roundRect">
            <a:avLst>
              <a:gd name="adj" fmla="val 16667"/>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4"/>
          <p:cNvSpPr txBox="1"/>
          <p:nvPr/>
        </p:nvSpPr>
        <p:spPr>
          <a:xfrm>
            <a:off x="5296338" y="1775900"/>
            <a:ext cx="15735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50,000</a:t>
            </a:r>
            <a:endParaRPr sz="2000" b="1">
              <a:solidFill>
                <a:schemeClr val="dk1"/>
              </a:solidFill>
              <a:latin typeface="Prata"/>
              <a:ea typeface="Prata"/>
              <a:cs typeface="Prata"/>
              <a:sym typeface="Prata"/>
            </a:endParaRPr>
          </a:p>
        </p:txBody>
      </p:sp>
      <p:sp>
        <p:nvSpPr>
          <p:cNvPr id="366" name="Google Shape;366;p54"/>
          <p:cNvSpPr txBox="1"/>
          <p:nvPr/>
        </p:nvSpPr>
        <p:spPr>
          <a:xfrm>
            <a:off x="5098488" y="2141425"/>
            <a:ext cx="1969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Exo"/>
                <a:ea typeface="Exo"/>
                <a:cs typeface="Exo"/>
                <a:sym typeface="Exo"/>
              </a:rPr>
              <a:t>This is the number of total visitors we had last month </a:t>
            </a:r>
            <a:endParaRPr>
              <a:solidFill>
                <a:schemeClr val="dk1"/>
              </a:solidFill>
              <a:latin typeface="Exo"/>
              <a:ea typeface="Exo"/>
              <a:cs typeface="Exo"/>
              <a:sym typeface="Ex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5"/>
          <p:cNvSpPr/>
          <p:nvPr/>
        </p:nvSpPr>
        <p:spPr>
          <a:xfrm>
            <a:off x="5193800" y="2258195"/>
            <a:ext cx="1279800" cy="4176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5"/>
          <p:cNvSpPr/>
          <p:nvPr/>
        </p:nvSpPr>
        <p:spPr>
          <a:xfrm>
            <a:off x="5193800" y="1428600"/>
            <a:ext cx="1279800" cy="4176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5"/>
          <p:cNvSpPr/>
          <p:nvPr/>
        </p:nvSpPr>
        <p:spPr>
          <a:xfrm>
            <a:off x="5193800" y="3087778"/>
            <a:ext cx="1279800" cy="4176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statistics</a:t>
            </a:r>
            <a:endParaRPr/>
          </a:p>
        </p:txBody>
      </p:sp>
      <p:sp>
        <p:nvSpPr>
          <p:cNvPr id="375" name="Google Shape;375;p55"/>
          <p:cNvSpPr txBox="1"/>
          <p:nvPr/>
        </p:nvSpPr>
        <p:spPr>
          <a:xfrm>
            <a:off x="5276602" y="1858875"/>
            <a:ext cx="2979300" cy="300000"/>
          </a:xfrm>
          <a:prstGeom prst="rect">
            <a:avLst/>
          </a:prstGeom>
          <a:noFill/>
          <a:ln>
            <a:noFill/>
          </a:ln>
        </p:spPr>
        <p:txBody>
          <a:bodyPr spcFirstLastPara="1" wrap="square" lIns="68650" tIns="34325" rIns="68650" bIns="34325" anchor="t" anchorCtr="0">
            <a:noAutofit/>
          </a:bodyPr>
          <a:lstStyle/>
          <a:p>
            <a:r>
              <a:rPr lang="en" dirty="0">
                <a:solidFill>
                  <a:schemeClr val="dk1"/>
                </a:solidFill>
                <a:latin typeface="Exo"/>
                <a:ea typeface="Exo"/>
                <a:cs typeface="Exo"/>
              </a:rPr>
              <a:t>Most patients had chronic illnesses</a:t>
            </a:r>
          </a:p>
          <a:p>
            <a:endParaRPr lang="en" dirty="0">
              <a:solidFill>
                <a:schemeClr val="dk1"/>
              </a:solidFill>
              <a:latin typeface="Exo"/>
              <a:ea typeface="Exo"/>
              <a:cs typeface="Exo"/>
            </a:endParaRPr>
          </a:p>
        </p:txBody>
      </p:sp>
      <p:sp>
        <p:nvSpPr>
          <p:cNvPr id="376" name="Google Shape;376;p55"/>
          <p:cNvSpPr txBox="1"/>
          <p:nvPr/>
        </p:nvSpPr>
        <p:spPr>
          <a:xfrm>
            <a:off x="5276595" y="1407725"/>
            <a:ext cx="11142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dirty="0">
                <a:solidFill>
                  <a:schemeClr val="dk1"/>
                </a:solidFill>
                <a:latin typeface="Prata"/>
                <a:ea typeface="Prata"/>
                <a:cs typeface="Prata"/>
                <a:sym typeface="Prata"/>
              </a:rPr>
              <a:t>March</a:t>
            </a:r>
            <a:endParaRPr sz="1700" b="1" dirty="0">
              <a:solidFill>
                <a:schemeClr val="dk1"/>
              </a:solidFill>
              <a:latin typeface="Prata"/>
              <a:ea typeface="Prata"/>
              <a:cs typeface="Prata"/>
              <a:sym typeface="Prata"/>
            </a:endParaRPr>
          </a:p>
        </p:txBody>
      </p:sp>
      <p:sp>
        <p:nvSpPr>
          <p:cNvPr id="377" name="Google Shape;377;p55"/>
          <p:cNvSpPr txBox="1"/>
          <p:nvPr/>
        </p:nvSpPr>
        <p:spPr>
          <a:xfrm>
            <a:off x="5276602" y="2698900"/>
            <a:ext cx="2979300" cy="300000"/>
          </a:xfrm>
          <a:prstGeom prst="rect">
            <a:avLst/>
          </a:prstGeom>
          <a:noFill/>
          <a:ln>
            <a:noFill/>
          </a:ln>
        </p:spPr>
        <p:txBody>
          <a:bodyPr spcFirstLastPara="1" wrap="square" lIns="68650" tIns="34325" rIns="68650" bIns="34325" anchor="t" anchorCtr="0">
            <a:noAutofit/>
          </a:bodyPr>
          <a:lstStyle/>
          <a:p>
            <a:pPr marL="0" lvl="0" indent="0" algn="l" rtl="0">
              <a:spcBef>
                <a:spcPts val="0"/>
              </a:spcBef>
              <a:spcAft>
                <a:spcPts val="0"/>
              </a:spcAft>
              <a:buNone/>
            </a:pPr>
            <a:endParaRPr lang="en" dirty="0">
              <a:solidFill>
                <a:schemeClr val="dk1"/>
              </a:solidFill>
              <a:latin typeface="Exo"/>
              <a:ea typeface="Exo"/>
              <a:cs typeface="Exo"/>
            </a:endParaRPr>
          </a:p>
        </p:txBody>
      </p:sp>
      <p:sp>
        <p:nvSpPr>
          <p:cNvPr id="379" name="Google Shape;379;p55"/>
          <p:cNvSpPr txBox="1"/>
          <p:nvPr/>
        </p:nvSpPr>
        <p:spPr>
          <a:xfrm>
            <a:off x="5276602" y="3538925"/>
            <a:ext cx="2979300" cy="300000"/>
          </a:xfrm>
          <a:prstGeom prst="rect">
            <a:avLst/>
          </a:prstGeom>
          <a:noFill/>
          <a:ln>
            <a:noFill/>
          </a:ln>
        </p:spPr>
        <p:txBody>
          <a:bodyPr spcFirstLastPara="1" wrap="square" lIns="68650" tIns="34325" rIns="68650" bIns="34325" anchor="t" anchorCtr="0">
            <a:noAutofit/>
          </a:bodyPr>
          <a:lstStyle/>
          <a:p>
            <a:r>
              <a:rPr lang="en" dirty="0">
                <a:solidFill>
                  <a:schemeClr val="dk1"/>
                </a:solidFill>
                <a:latin typeface="Exo"/>
                <a:ea typeface="Exo"/>
                <a:cs typeface="Exo"/>
              </a:rPr>
              <a:t>We received the most cases of flu</a:t>
            </a:r>
          </a:p>
        </p:txBody>
      </p:sp>
      <p:sp>
        <p:nvSpPr>
          <p:cNvPr id="380" name="Google Shape;380;p55"/>
          <p:cNvSpPr txBox="1"/>
          <p:nvPr/>
        </p:nvSpPr>
        <p:spPr>
          <a:xfrm>
            <a:off x="5276600" y="3087775"/>
            <a:ext cx="11142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dirty="0">
                <a:solidFill>
                  <a:schemeClr val="dk1"/>
                </a:solidFill>
                <a:latin typeface="Prata"/>
                <a:ea typeface="Prata"/>
                <a:cs typeface="Prata"/>
              </a:rPr>
              <a:t>October</a:t>
            </a:r>
          </a:p>
        </p:txBody>
      </p:sp>
      <p:pic>
        <p:nvPicPr>
          <p:cNvPr id="381" name="Google Shape;381;p55" descr="Doctor using digital tablet in a hospital corridor" title="Gráfico">
            <a:hlinkClick r:id="rId3"/>
          </p:cNvPr>
          <p:cNvPicPr preferRelativeResize="0"/>
          <p:nvPr/>
        </p:nvPicPr>
        <p:blipFill>
          <a:blip r:embed="rId4"/>
          <a:stretch>
            <a:fillRect/>
          </a:stretch>
        </p:blipFill>
        <p:spPr>
          <a:xfrm>
            <a:off x="636732" y="1282718"/>
            <a:ext cx="3970695" cy="2646484"/>
          </a:xfrm>
          <a:prstGeom prst="rect">
            <a:avLst/>
          </a:prstGeom>
          <a:noFill/>
          <a:ln>
            <a:noFill/>
          </a:ln>
        </p:spPr>
      </p:pic>
      <p:sp>
        <p:nvSpPr>
          <p:cNvPr id="382" name="Google Shape;382;p55"/>
          <p:cNvSpPr txBox="1"/>
          <p:nvPr/>
        </p:nvSpPr>
        <p:spPr>
          <a:xfrm>
            <a:off x="2208150" y="4132500"/>
            <a:ext cx="4727700" cy="4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1200" b="1" dirty="0">
              <a:solidFill>
                <a:schemeClr val="dk1"/>
              </a:solidFill>
              <a:uFill>
                <a:noFill/>
              </a:uFill>
              <a:latin typeface="Exo"/>
              <a:ea typeface="Exo"/>
              <a:cs typeface="Ex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56"/>
          <p:cNvPicPr preferRelativeResize="0"/>
          <p:nvPr/>
        </p:nvPicPr>
        <p:blipFill rotWithShape="1">
          <a:blip r:embed="rId3">
            <a:alphaModFix/>
          </a:blip>
          <a:srcRect l="19908" t="29118" r="52122" b="26234"/>
          <a:stretch/>
        </p:blipFill>
        <p:spPr>
          <a:xfrm>
            <a:off x="4833075" y="1067850"/>
            <a:ext cx="1821886" cy="2908376"/>
          </a:xfrm>
          <a:prstGeom prst="rect">
            <a:avLst/>
          </a:prstGeom>
          <a:noFill/>
          <a:ln>
            <a:noFill/>
          </a:ln>
        </p:spPr>
      </p:pic>
      <p:sp>
        <p:nvSpPr>
          <p:cNvPr id="388" name="Google Shape;388;p56"/>
          <p:cNvSpPr txBox="1">
            <a:spLocks noGrp="1"/>
          </p:cNvSpPr>
          <p:nvPr>
            <p:ph type="title"/>
          </p:nvPr>
        </p:nvSpPr>
        <p:spPr>
          <a:xfrm>
            <a:off x="720000" y="1427700"/>
            <a:ext cx="5657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brief story</a:t>
            </a:r>
            <a:endParaRPr/>
          </a:p>
        </p:txBody>
      </p:sp>
      <p:sp>
        <p:nvSpPr>
          <p:cNvPr id="389" name="Google Shape;389;p56"/>
          <p:cNvSpPr txBox="1">
            <a:spLocks noGrp="1"/>
          </p:cNvSpPr>
          <p:nvPr>
            <p:ph type="body" idx="1"/>
          </p:nvPr>
        </p:nvSpPr>
        <p:spPr>
          <a:xfrm>
            <a:off x="620214" y="2259357"/>
            <a:ext cx="4280100" cy="2024400"/>
          </a:xfrm>
          <a:prstGeom prst="rect">
            <a:avLst/>
          </a:prstGeom>
        </p:spPr>
        <p:txBody>
          <a:bodyPr spcFirstLastPara="1" wrap="square" lIns="91425" tIns="91425" rIns="91425" bIns="91425" anchor="t" anchorCtr="0">
            <a:noAutofit/>
          </a:bodyPr>
          <a:lstStyle/>
          <a:p>
            <a:pPr marL="0" indent="0">
              <a:buNone/>
            </a:pPr>
            <a:r>
              <a:rPr lang="en" dirty="0">
                <a:solidFill>
                  <a:srgbClr val="404040"/>
                </a:solidFill>
                <a:latin typeface="Candara"/>
              </a:rPr>
              <a:t>Contact lenses provide vision correction, along with a built-in photochromic filter that responds to changing light conditions—leading to its recognition by </a:t>
            </a:r>
            <a:r>
              <a:rPr lang="en" i="1" dirty="0">
                <a:solidFill>
                  <a:srgbClr val="404040"/>
                </a:solidFill>
                <a:latin typeface="Candara"/>
              </a:rPr>
              <a:t>Time</a:t>
            </a:r>
            <a:r>
              <a:rPr lang="en" dirty="0">
                <a:solidFill>
                  <a:srgbClr val="404040"/>
                </a:solidFill>
                <a:latin typeface="Candara"/>
              </a:rPr>
              <a:t> as a Best Invention</a:t>
            </a:r>
            <a:r>
              <a:rPr lang="en" b="1" dirty="0">
                <a:solidFill>
                  <a:srgbClr val="404040"/>
                </a:solidFill>
                <a:latin typeface="Candara"/>
              </a:rPr>
              <a:t> </a:t>
            </a:r>
            <a:r>
              <a:rPr lang="en" dirty="0">
                <a:solidFill>
                  <a:srgbClr val="404040"/>
                </a:solidFill>
                <a:latin typeface="Candara"/>
              </a:rPr>
              <a:t>of the year.</a:t>
            </a:r>
            <a:endParaRPr lang="en">
              <a:latin typeface="Candara"/>
            </a:endParaRPr>
          </a:p>
          <a:p>
            <a:pPr>
              <a:spcBef>
                <a:spcPts val="1600"/>
              </a:spcBef>
            </a:pPr>
            <a:r>
              <a:rPr lang="en" dirty="0">
                <a:solidFill>
                  <a:srgbClr val="404040"/>
                </a:solidFill>
                <a:latin typeface="Aptos"/>
              </a:rPr>
              <a:t>Helps provide treatments to millions of kids across the globe to address everything from </a:t>
            </a:r>
            <a:r>
              <a:rPr lang="en" dirty="0">
                <a:solidFill>
                  <a:srgbClr val="D51900"/>
                </a:solidFill>
                <a:latin typeface="Aptos"/>
                <a:hlinkClick r:id="rId4"/>
              </a:rPr>
              <a:t>tuberculosis</a:t>
            </a:r>
            <a:r>
              <a:rPr lang="en" dirty="0">
                <a:solidFill>
                  <a:srgbClr val="404040"/>
                </a:solidFill>
                <a:latin typeface="Aptos"/>
              </a:rPr>
              <a:t> to </a:t>
            </a:r>
            <a:r>
              <a:rPr lang="en" dirty="0">
                <a:solidFill>
                  <a:srgbClr val="D51900"/>
                </a:solidFill>
                <a:latin typeface="Aptos"/>
                <a:hlinkClick r:id="rId5"/>
              </a:rPr>
              <a:t>intestinal worm infections</a:t>
            </a:r>
            <a:endParaRPr lang="en-US">
              <a:latin typeface="Aptos"/>
            </a:endParaRPr>
          </a:p>
          <a:p>
            <a:r>
              <a:rPr lang="en" dirty="0">
                <a:solidFill>
                  <a:srgbClr val="404040"/>
                </a:solidFill>
                <a:latin typeface="Aptos"/>
              </a:rPr>
              <a:t>Half of all medicines used to treat children today do not have any information on their labels about proper use for kids</a:t>
            </a:r>
            <a:endParaRPr>
              <a:latin typeface="Aptos"/>
            </a:endParaRPr>
          </a:p>
          <a:p>
            <a:pPr marL="0" lvl="0" indent="0" algn="l" rtl="0">
              <a:spcBef>
                <a:spcPts val="1600"/>
              </a:spcBef>
              <a:spcAft>
                <a:spcPts val="1600"/>
              </a:spcAft>
              <a:buNone/>
            </a:pPr>
            <a:endParaRPr/>
          </a:p>
        </p:txBody>
      </p:sp>
      <p:sp>
        <p:nvSpPr>
          <p:cNvPr id="390" name="Google Shape;390;p56"/>
          <p:cNvSpPr/>
          <p:nvPr/>
        </p:nvSpPr>
        <p:spPr>
          <a:xfrm>
            <a:off x="5214050" y="44739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 name="Google Shape;391;p56"/>
          <p:cNvCxnSpPr/>
          <p:nvPr/>
        </p:nvCxnSpPr>
        <p:spPr>
          <a:xfrm>
            <a:off x="618735" y="2057658"/>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92" name="Google Shape;392;p56"/>
          <p:cNvGrpSpPr/>
          <p:nvPr/>
        </p:nvGrpSpPr>
        <p:grpSpPr>
          <a:xfrm>
            <a:off x="618647" y="1067853"/>
            <a:ext cx="2523598" cy="356601"/>
            <a:chOff x="1524913" y="922950"/>
            <a:chExt cx="6094175" cy="564600"/>
          </a:xfrm>
        </p:grpSpPr>
        <p:cxnSp>
          <p:nvCxnSpPr>
            <p:cNvPr id="393" name="Google Shape;393;p56"/>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94" name="Google Shape;394;p56"/>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pic>
        <p:nvPicPr>
          <p:cNvPr id="395" name="Google Shape;395;p56"/>
          <p:cNvPicPr preferRelativeResize="0"/>
          <p:nvPr/>
        </p:nvPicPr>
        <p:blipFill rotWithShape="1">
          <a:blip r:embed="rId3">
            <a:alphaModFix/>
          </a:blip>
          <a:srcRect l="55191" t="29118" r="16840" b="26234"/>
          <a:stretch/>
        </p:blipFill>
        <p:spPr>
          <a:xfrm>
            <a:off x="6654963" y="1067850"/>
            <a:ext cx="1821886" cy="2908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57"/>
          <p:cNvPicPr preferRelativeResize="0"/>
          <p:nvPr/>
        </p:nvPicPr>
        <p:blipFill rotWithShape="1">
          <a:blip r:embed="rId3">
            <a:alphaModFix/>
          </a:blip>
          <a:srcRect l="60513" t="15763" r="16584" b="61860"/>
          <a:stretch/>
        </p:blipFill>
        <p:spPr>
          <a:xfrm flipH="1">
            <a:off x="1685550" y="1237300"/>
            <a:ext cx="1170100" cy="1143236"/>
          </a:xfrm>
          <a:prstGeom prst="rect">
            <a:avLst/>
          </a:prstGeom>
          <a:noFill/>
          <a:ln>
            <a:noFill/>
          </a:ln>
        </p:spPr>
      </p:pic>
      <p:sp>
        <p:nvSpPr>
          <p:cNvPr id="401" name="Google Shape;401;p57"/>
          <p:cNvSpPr/>
          <p:nvPr/>
        </p:nvSpPr>
        <p:spPr>
          <a:xfrm>
            <a:off x="3340685" y="3698500"/>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Milestones reached</a:t>
            </a:r>
            <a:endParaRPr/>
          </a:p>
        </p:txBody>
      </p:sp>
      <p:sp>
        <p:nvSpPr>
          <p:cNvPr id="403" name="Google Shape;403;p57"/>
          <p:cNvSpPr/>
          <p:nvPr/>
        </p:nvSpPr>
        <p:spPr>
          <a:xfrm>
            <a:off x="3779782" y="3124671"/>
            <a:ext cx="674305" cy="700936"/>
          </a:xfrm>
          <a:custGeom>
            <a:avLst/>
            <a:gdLst/>
            <a:ahLst/>
            <a:cxnLst/>
            <a:rect l="l" t="t" r="r" b="b"/>
            <a:pathLst>
              <a:path w="38411" h="39928" extrusionOk="0">
                <a:moveTo>
                  <a:pt x="28811" y="1"/>
                </a:moveTo>
                <a:cubicBezTo>
                  <a:pt x="28510" y="1"/>
                  <a:pt x="28192" y="334"/>
                  <a:pt x="28373" y="695"/>
                </a:cubicBezTo>
                <a:cubicBezTo>
                  <a:pt x="30445" y="4791"/>
                  <a:pt x="34267" y="7780"/>
                  <a:pt x="36005" y="12078"/>
                </a:cubicBezTo>
                <a:cubicBezTo>
                  <a:pt x="37505" y="15792"/>
                  <a:pt x="36934" y="20150"/>
                  <a:pt x="34636" y="23424"/>
                </a:cubicBezTo>
                <a:cubicBezTo>
                  <a:pt x="34148" y="24115"/>
                  <a:pt x="33576" y="24770"/>
                  <a:pt x="32921" y="25329"/>
                </a:cubicBezTo>
                <a:cubicBezTo>
                  <a:pt x="32838" y="25401"/>
                  <a:pt x="32743" y="25484"/>
                  <a:pt x="32647" y="25556"/>
                </a:cubicBezTo>
                <a:cubicBezTo>
                  <a:pt x="32629" y="25574"/>
                  <a:pt x="32532" y="25649"/>
                  <a:pt x="32528" y="25649"/>
                </a:cubicBezTo>
                <a:cubicBezTo>
                  <a:pt x="32527" y="25649"/>
                  <a:pt x="32533" y="25643"/>
                  <a:pt x="32552" y="25627"/>
                </a:cubicBezTo>
                <a:lnTo>
                  <a:pt x="32552" y="25627"/>
                </a:lnTo>
                <a:cubicBezTo>
                  <a:pt x="32493" y="25675"/>
                  <a:pt x="32421" y="25734"/>
                  <a:pt x="32362" y="25782"/>
                </a:cubicBezTo>
                <a:cubicBezTo>
                  <a:pt x="32124" y="25960"/>
                  <a:pt x="31874" y="26127"/>
                  <a:pt x="31612" y="26294"/>
                </a:cubicBezTo>
                <a:cubicBezTo>
                  <a:pt x="30361" y="27115"/>
                  <a:pt x="29016" y="27818"/>
                  <a:pt x="27671" y="28484"/>
                </a:cubicBezTo>
                <a:cubicBezTo>
                  <a:pt x="23944" y="30306"/>
                  <a:pt x="20051" y="31830"/>
                  <a:pt x="16169" y="33318"/>
                </a:cubicBezTo>
                <a:cubicBezTo>
                  <a:pt x="11538" y="35092"/>
                  <a:pt x="6859" y="36759"/>
                  <a:pt x="2167" y="38414"/>
                </a:cubicBezTo>
                <a:cubicBezTo>
                  <a:pt x="1560" y="38629"/>
                  <a:pt x="965" y="38843"/>
                  <a:pt x="370" y="39069"/>
                </a:cubicBezTo>
                <a:cubicBezTo>
                  <a:pt x="155" y="39152"/>
                  <a:pt x="1" y="39367"/>
                  <a:pt x="72" y="39605"/>
                </a:cubicBezTo>
                <a:cubicBezTo>
                  <a:pt x="122" y="39796"/>
                  <a:pt x="309" y="39928"/>
                  <a:pt x="502" y="39928"/>
                </a:cubicBezTo>
                <a:cubicBezTo>
                  <a:pt x="537" y="39928"/>
                  <a:pt x="573" y="39924"/>
                  <a:pt x="608" y="39914"/>
                </a:cubicBezTo>
                <a:cubicBezTo>
                  <a:pt x="1846" y="39522"/>
                  <a:pt x="3072" y="39069"/>
                  <a:pt x="4299" y="38640"/>
                </a:cubicBezTo>
                <a:cubicBezTo>
                  <a:pt x="5501" y="38224"/>
                  <a:pt x="6704" y="37795"/>
                  <a:pt x="7906" y="37366"/>
                </a:cubicBezTo>
                <a:cubicBezTo>
                  <a:pt x="10288" y="36521"/>
                  <a:pt x="12669" y="35664"/>
                  <a:pt x="15026" y="34783"/>
                </a:cubicBezTo>
                <a:cubicBezTo>
                  <a:pt x="19146" y="33247"/>
                  <a:pt x="23242" y="31640"/>
                  <a:pt x="27206" y="29758"/>
                </a:cubicBezTo>
                <a:cubicBezTo>
                  <a:pt x="28671" y="29068"/>
                  <a:pt x="30123" y="28330"/>
                  <a:pt x="31493" y="27484"/>
                </a:cubicBezTo>
                <a:cubicBezTo>
                  <a:pt x="32647" y="26770"/>
                  <a:pt x="33731" y="25972"/>
                  <a:pt x="34612" y="24948"/>
                </a:cubicBezTo>
                <a:cubicBezTo>
                  <a:pt x="37327" y="21817"/>
                  <a:pt x="38410" y="17340"/>
                  <a:pt x="37362" y="13316"/>
                </a:cubicBezTo>
                <a:cubicBezTo>
                  <a:pt x="36196" y="8792"/>
                  <a:pt x="32493" y="5684"/>
                  <a:pt x="30088" y="1862"/>
                </a:cubicBezTo>
                <a:cubicBezTo>
                  <a:pt x="29754" y="1338"/>
                  <a:pt x="29445" y="791"/>
                  <a:pt x="29159" y="231"/>
                </a:cubicBezTo>
                <a:cubicBezTo>
                  <a:pt x="29078" y="68"/>
                  <a:pt x="28946" y="1"/>
                  <a:pt x="28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7"/>
          <p:cNvSpPr/>
          <p:nvPr/>
        </p:nvSpPr>
        <p:spPr>
          <a:xfrm>
            <a:off x="4592604" y="2849686"/>
            <a:ext cx="1475638" cy="412507"/>
          </a:xfrm>
          <a:custGeom>
            <a:avLst/>
            <a:gdLst/>
            <a:ahLst/>
            <a:cxnLst/>
            <a:rect l="l" t="t" r="r" b="b"/>
            <a:pathLst>
              <a:path w="84058" h="23498" extrusionOk="0">
                <a:moveTo>
                  <a:pt x="716" y="1"/>
                </a:moveTo>
                <a:cubicBezTo>
                  <a:pt x="0" y="1"/>
                  <a:pt x="7" y="1132"/>
                  <a:pt x="738" y="1156"/>
                </a:cubicBezTo>
                <a:cubicBezTo>
                  <a:pt x="6429" y="1287"/>
                  <a:pt x="12073" y="2490"/>
                  <a:pt x="17514" y="4109"/>
                </a:cubicBezTo>
                <a:cubicBezTo>
                  <a:pt x="22824" y="5680"/>
                  <a:pt x="27992" y="7704"/>
                  <a:pt x="33087" y="9836"/>
                </a:cubicBezTo>
                <a:cubicBezTo>
                  <a:pt x="38255" y="11991"/>
                  <a:pt x="43363" y="14265"/>
                  <a:pt x="48566" y="16325"/>
                </a:cubicBezTo>
                <a:cubicBezTo>
                  <a:pt x="53816" y="18408"/>
                  <a:pt x="59162" y="20277"/>
                  <a:pt x="64663" y="21599"/>
                </a:cubicBezTo>
                <a:cubicBezTo>
                  <a:pt x="69552" y="22773"/>
                  <a:pt x="74565" y="23498"/>
                  <a:pt x="79600" y="23498"/>
                </a:cubicBezTo>
                <a:cubicBezTo>
                  <a:pt x="80181" y="23498"/>
                  <a:pt x="80762" y="23488"/>
                  <a:pt x="81343" y="23468"/>
                </a:cubicBezTo>
                <a:cubicBezTo>
                  <a:pt x="82034" y="23445"/>
                  <a:pt x="82725" y="23409"/>
                  <a:pt x="83415" y="23361"/>
                </a:cubicBezTo>
                <a:cubicBezTo>
                  <a:pt x="84043" y="23315"/>
                  <a:pt x="84058" y="22359"/>
                  <a:pt x="83459" y="22359"/>
                </a:cubicBezTo>
                <a:cubicBezTo>
                  <a:pt x="83445" y="22359"/>
                  <a:pt x="83430" y="22360"/>
                  <a:pt x="83415" y="22361"/>
                </a:cubicBezTo>
                <a:cubicBezTo>
                  <a:pt x="82180" y="22453"/>
                  <a:pt x="80943" y="22497"/>
                  <a:pt x="79708" y="22497"/>
                </a:cubicBezTo>
                <a:cubicBezTo>
                  <a:pt x="75325" y="22497"/>
                  <a:pt x="70954" y="21944"/>
                  <a:pt x="66663" y="21016"/>
                </a:cubicBezTo>
                <a:cubicBezTo>
                  <a:pt x="61150" y="19813"/>
                  <a:pt x="55769" y="18015"/>
                  <a:pt x="50506" y="15967"/>
                </a:cubicBezTo>
                <a:cubicBezTo>
                  <a:pt x="45279" y="13943"/>
                  <a:pt x="40148" y="11657"/>
                  <a:pt x="34992" y="9467"/>
                </a:cubicBezTo>
                <a:cubicBezTo>
                  <a:pt x="29897" y="7312"/>
                  <a:pt x="24765" y="5228"/>
                  <a:pt x="19479" y="3549"/>
                </a:cubicBezTo>
                <a:cubicBezTo>
                  <a:pt x="14109" y="1847"/>
                  <a:pt x="8549" y="525"/>
                  <a:pt x="2917" y="108"/>
                </a:cubicBezTo>
                <a:cubicBezTo>
                  <a:pt x="2191" y="61"/>
                  <a:pt x="1464" y="25"/>
                  <a:pt x="738" y="1"/>
                </a:cubicBezTo>
                <a:cubicBezTo>
                  <a:pt x="731" y="1"/>
                  <a:pt x="723" y="1"/>
                  <a:pt x="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7"/>
          <p:cNvSpPr/>
          <p:nvPr/>
        </p:nvSpPr>
        <p:spPr>
          <a:xfrm>
            <a:off x="5109113" y="2346883"/>
            <a:ext cx="1170111" cy="577998"/>
          </a:xfrm>
          <a:custGeom>
            <a:avLst/>
            <a:gdLst/>
            <a:ahLst/>
            <a:cxnLst/>
            <a:rect l="l" t="t" r="r" b="b"/>
            <a:pathLst>
              <a:path w="66654" h="32925" extrusionOk="0">
                <a:moveTo>
                  <a:pt x="798" y="1"/>
                </a:moveTo>
                <a:cubicBezTo>
                  <a:pt x="372" y="1"/>
                  <a:pt x="1" y="537"/>
                  <a:pt x="401" y="891"/>
                </a:cubicBezTo>
                <a:cubicBezTo>
                  <a:pt x="3913" y="3974"/>
                  <a:pt x="7807" y="6606"/>
                  <a:pt x="11903" y="8844"/>
                </a:cubicBezTo>
                <a:cubicBezTo>
                  <a:pt x="15998" y="11094"/>
                  <a:pt x="20296" y="12976"/>
                  <a:pt x="24654" y="14678"/>
                </a:cubicBezTo>
                <a:cubicBezTo>
                  <a:pt x="29059" y="16405"/>
                  <a:pt x="33536" y="17952"/>
                  <a:pt x="38001" y="19524"/>
                </a:cubicBezTo>
                <a:cubicBezTo>
                  <a:pt x="42478" y="21108"/>
                  <a:pt x="46943" y="22703"/>
                  <a:pt x="51324" y="24537"/>
                </a:cubicBezTo>
                <a:cubicBezTo>
                  <a:pt x="53503" y="25441"/>
                  <a:pt x="55646" y="26406"/>
                  <a:pt x="57765" y="27454"/>
                </a:cubicBezTo>
                <a:cubicBezTo>
                  <a:pt x="60004" y="28561"/>
                  <a:pt x="62230" y="29787"/>
                  <a:pt x="64135" y="31430"/>
                </a:cubicBezTo>
                <a:cubicBezTo>
                  <a:pt x="64612" y="31847"/>
                  <a:pt x="65064" y="32287"/>
                  <a:pt x="65493" y="32752"/>
                </a:cubicBezTo>
                <a:cubicBezTo>
                  <a:pt x="65609" y="32874"/>
                  <a:pt x="65740" y="32925"/>
                  <a:pt x="65866" y="32925"/>
                </a:cubicBezTo>
                <a:cubicBezTo>
                  <a:pt x="66284" y="32925"/>
                  <a:pt x="66653" y="32368"/>
                  <a:pt x="66278" y="31966"/>
                </a:cubicBezTo>
                <a:cubicBezTo>
                  <a:pt x="64552" y="30097"/>
                  <a:pt x="62409" y="28656"/>
                  <a:pt x="60182" y="27442"/>
                </a:cubicBezTo>
                <a:cubicBezTo>
                  <a:pt x="58051" y="26275"/>
                  <a:pt x="55849" y="25263"/>
                  <a:pt x="53634" y="24298"/>
                </a:cubicBezTo>
                <a:cubicBezTo>
                  <a:pt x="49276" y="22405"/>
                  <a:pt x="44811" y="20762"/>
                  <a:pt x="40335" y="19179"/>
                </a:cubicBezTo>
                <a:cubicBezTo>
                  <a:pt x="35870" y="17607"/>
                  <a:pt x="31369" y="16083"/>
                  <a:pt x="26940" y="14404"/>
                </a:cubicBezTo>
                <a:cubicBezTo>
                  <a:pt x="22571" y="12761"/>
                  <a:pt x="18260" y="10975"/>
                  <a:pt x="14105" y="8832"/>
                </a:cubicBezTo>
                <a:cubicBezTo>
                  <a:pt x="9998" y="6713"/>
                  <a:pt x="6057" y="4248"/>
                  <a:pt x="2497" y="1284"/>
                </a:cubicBezTo>
                <a:cubicBezTo>
                  <a:pt x="2044" y="915"/>
                  <a:pt x="1592" y="534"/>
                  <a:pt x="1151" y="141"/>
                </a:cubicBezTo>
                <a:cubicBezTo>
                  <a:pt x="1040" y="42"/>
                  <a:pt x="917"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7"/>
          <p:cNvSpPr/>
          <p:nvPr/>
        </p:nvSpPr>
        <p:spPr>
          <a:xfrm>
            <a:off x="5302782" y="2003225"/>
            <a:ext cx="1170085" cy="124658"/>
          </a:xfrm>
          <a:custGeom>
            <a:avLst/>
            <a:gdLst/>
            <a:ahLst/>
            <a:cxnLst/>
            <a:rect l="l" t="t" r="r" b="b"/>
            <a:pathLst>
              <a:path w="77425" h="7100" extrusionOk="0">
                <a:moveTo>
                  <a:pt x="76869" y="0"/>
                </a:moveTo>
                <a:cubicBezTo>
                  <a:pt x="76811" y="0"/>
                  <a:pt x="76750" y="15"/>
                  <a:pt x="76689" y="49"/>
                </a:cubicBezTo>
                <a:cubicBezTo>
                  <a:pt x="72569" y="2299"/>
                  <a:pt x="68116" y="3835"/>
                  <a:pt x="63520" y="4787"/>
                </a:cubicBezTo>
                <a:cubicBezTo>
                  <a:pt x="58913" y="5752"/>
                  <a:pt x="54198" y="6121"/>
                  <a:pt x="49495" y="6145"/>
                </a:cubicBezTo>
                <a:cubicBezTo>
                  <a:pt x="49345" y="6145"/>
                  <a:pt x="49195" y="6146"/>
                  <a:pt x="49045" y="6146"/>
                </a:cubicBezTo>
                <a:cubicBezTo>
                  <a:pt x="44303" y="6146"/>
                  <a:pt x="39583" y="5784"/>
                  <a:pt x="34874" y="5287"/>
                </a:cubicBezTo>
                <a:cubicBezTo>
                  <a:pt x="29492" y="4716"/>
                  <a:pt x="24134" y="3990"/>
                  <a:pt x="18753" y="3442"/>
                </a:cubicBezTo>
                <a:cubicBezTo>
                  <a:pt x="14261" y="2990"/>
                  <a:pt x="9744" y="2656"/>
                  <a:pt x="5216" y="2656"/>
                </a:cubicBezTo>
                <a:cubicBezTo>
                  <a:pt x="4378" y="2656"/>
                  <a:pt x="3541" y="2668"/>
                  <a:pt x="2703" y="2692"/>
                </a:cubicBezTo>
                <a:cubicBezTo>
                  <a:pt x="2036" y="2716"/>
                  <a:pt x="1358" y="2739"/>
                  <a:pt x="691" y="2787"/>
                </a:cubicBezTo>
                <a:cubicBezTo>
                  <a:pt x="12" y="2834"/>
                  <a:pt x="1" y="3859"/>
                  <a:pt x="657" y="3859"/>
                </a:cubicBezTo>
                <a:cubicBezTo>
                  <a:pt x="668" y="3859"/>
                  <a:pt x="680" y="3859"/>
                  <a:pt x="691" y="3859"/>
                </a:cubicBezTo>
                <a:cubicBezTo>
                  <a:pt x="2240" y="3787"/>
                  <a:pt x="3788" y="3754"/>
                  <a:pt x="5334" y="3754"/>
                </a:cubicBezTo>
                <a:cubicBezTo>
                  <a:pt x="9194" y="3754"/>
                  <a:pt x="13044" y="3962"/>
                  <a:pt x="16895" y="4311"/>
                </a:cubicBezTo>
                <a:cubicBezTo>
                  <a:pt x="22301" y="4799"/>
                  <a:pt x="27682" y="5514"/>
                  <a:pt x="33088" y="6097"/>
                </a:cubicBezTo>
                <a:cubicBezTo>
                  <a:pt x="38053" y="6633"/>
                  <a:pt x="43030" y="7061"/>
                  <a:pt x="48042" y="7097"/>
                </a:cubicBezTo>
                <a:cubicBezTo>
                  <a:pt x="48284" y="7099"/>
                  <a:pt x="48526" y="7100"/>
                  <a:pt x="48768" y="7100"/>
                </a:cubicBezTo>
                <a:cubicBezTo>
                  <a:pt x="53278" y="7100"/>
                  <a:pt x="57794" y="6780"/>
                  <a:pt x="62234" y="5966"/>
                </a:cubicBezTo>
                <a:cubicBezTo>
                  <a:pt x="66830" y="5121"/>
                  <a:pt x="71366" y="3704"/>
                  <a:pt x="75522" y="1537"/>
                </a:cubicBezTo>
                <a:cubicBezTo>
                  <a:pt x="76046" y="1263"/>
                  <a:pt x="76558" y="977"/>
                  <a:pt x="77070" y="691"/>
                </a:cubicBezTo>
                <a:cubicBezTo>
                  <a:pt x="77425" y="489"/>
                  <a:pt x="77201" y="0"/>
                  <a:pt x="76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7"/>
          <p:cNvSpPr/>
          <p:nvPr/>
        </p:nvSpPr>
        <p:spPr>
          <a:xfrm>
            <a:off x="5726646" y="2080359"/>
            <a:ext cx="12131" cy="9427"/>
          </a:xfrm>
          <a:custGeom>
            <a:avLst/>
            <a:gdLst/>
            <a:ahLst/>
            <a:cxnLst/>
            <a:rect l="l" t="t" r="r" b="b"/>
            <a:pathLst>
              <a:path w="691" h="537" extrusionOk="0">
                <a:moveTo>
                  <a:pt x="346" y="0"/>
                </a:moveTo>
                <a:cubicBezTo>
                  <a:pt x="0" y="0"/>
                  <a:pt x="0" y="536"/>
                  <a:pt x="346" y="536"/>
                </a:cubicBezTo>
                <a:cubicBezTo>
                  <a:pt x="691" y="536"/>
                  <a:pt x="691" y="0"/>
                  <a:pt x="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7"/>
          <p:cNvSpPr txBox="1"/>
          <p:nvPr/>
        </p:nvSpPr>
        <p:spPr>
          <a:xfrm>
            <a:off x="5655094" y="3533975"/>
            <a:ext cx="1485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dk1"/>
                </a:solidFill>
                <a:latin typeface="Prata"/>
                <a:ea typeface="Prata"/>
                <a:cs typeface="Prata"/>
                <a:sym typeface="Prata"/>
              </a:rPr>
              <a:t>2019-2020</a:t>
            </a:r>
            <a:endParaRPr sz="1600" b="1">
              <a:solidFill>
                <a:schemeClr val="dk1"/>
              </a:solidFill>
              <a:latin typeface="Prata"/>
              <a:ea typeface="Prata"/>
              <a:cs typeface="Prata"/>
              <a:sym typeface="Prata"/>
            </a:endParaRPr>
          </a:p>
        </p:txBody>
      </p:sp>
      <p:sp>
        <p:nvSpPr>
          <p:cNvPr id="409" name="Google Shape;409;p57"/>
          <p:cNvSpPr txBox="1"/>
          <p:nvPr/>
        </p:nvSpPr>
        <p:spPr>
          <a:xfrm>
            <a:off x="1683062" y="3724475"/>
            <a:ext cx="1485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dk1"/>
                </a:solidFill>
                <a:latin typeface="Prata"/>
                <a:ea typeface="Prata"/>
                <a:cs typeface="Prata"/>
                <a:sym typeface="Prata"/>
              </a:rPr>
              <a:t>2017-2018</a:t>
            </a:r>
            <a:endParaRPr sz="1600" b="1">
              <a:solidFill>
                <a:schemeClr val="dk1"/>
              </a:solidFill>
              <a:latin typeface="Prata"/>
              <a:ea typeface="Prata"/>
              <a:cs typeface="Prata"/>
              <a:sym typeface="Prata"/>
            </a:endParaRPr>
          </a:p>
        </p:txBody>
      </p:sp>
      <p:sp>
        <p:nvSpPr>
          <p:cNvPr id="410" name="Google Shape;410;p57"/>
          <p:cNvSpPr txBox="1"/>
          <p:nvPr/>
        </p:nvSpPr>
        <p:spPr>
          <a:xfrm>
            <a:off x="2540719" y="2600088"/>
            <a:ext cx="1485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dk1"/>
                </a:solidFill>
                <a:latin typeface="Prata"/>
                <a:ea typeface="Prata"/>
                <a:cs typeface="Prata"/>
                <a:sym typeface="Prata"/>
              </a:rPr>
              <a:t>2018-2019</a:t>
            </a:r>
            <a:endParaRPr sz="1600" b="1">
              <a:solidFill>
                <a:schemeClr val="dk1"/>
              </a:solidFill>
              <a:latin typeface="Prata"/>
              <a:ea typeface="Prata"/>
              <a:cs typeface="Prata"/>
              <a:sym typeface="Prata"/>
            </a:endParaRPr>
          </a:p>
        </p:txBody>
      </p:sp>
      <p:sp>
        <p:nvSpPr>
          <p:cNvPr id="411" name="Google Shape;411;p57"/>
          <p:cNvSpPr txBox="1"/>
          <p:nvPr/>
        </p:nvSpPr>
        <p:spPr>
          <a:xfrm>
            <a:off x="3282994" y="1693434"/>
            <a:ext cx="1485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dk1"/>
                </a:solidFill>
                <a:latin typeface="Prata"/>
                <a:ea typeface="Prata"/>
                <a:cs typeface="Prata"/>
                <a:sym typeface="Prata"/>
              </a:rPr>
              <a:t>2020-2021</a:t>
            </a:r>
            <a:endParaRPr sz="1600" b="1">
              <a:solidFill>
                <a:schemeClr val="dk1"/>
              </a:solidFill>
              <a:latin typeface="Prata"/>
              <a:ea typeface="Prata"/>
              <a:cs typeface="Prata"/>
              <a:sym typeface="Prata"/>
            </a:endParaRPr>
          </a:p>
        </p:txBody>
      </p:sp>
      <p:sp>
        <p:nvSpPr>
          <p:cNvPr id="412" name="Google Shape;412;p57"/>
          <p:cNvSpPr txBox="1"/>
          <p:nvPr/>
        </p:nvSpPr>
        <p:spPr>
          <a:xfrm>
            <a:off x="6178675" y="2187925"/>
            <a:ext cx="962100" cy="68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dk1"/>
                </a:solidFill>
                <a:latin typeface="Prata"/>
                <a:ea typeface="Prata"/>
                <a:cs typeface="Prata"/>
                <a:sym typeface="Prata"/>
              </a:rPr>
              <a:t>Year</a:t>
            </a:r>
            <a:endParaRPr sz="1600" b="1">
              <a:solidFill>
                <a:schemeClr val="dk1"/>
              </a:solidFill>
              <a:latin typeface="Prata"/>
              <a:ea typeface="Prata"/>
              <a:cs typeface="Prata"/>
              <a:sym typeface="Prata"/>
            </a:endParaRPr>
          </a:p>
          <a:p>
            <a:pPr marL="0" lvl="0" indent="0" algn="r" rtl="0">
              <a:spcBef>
                <a:spcPts val="0"/>
              </a:spcBef>
              <a:spcAft>
                <a:spcPts val="0"/>
              </a:spcAft>
              <a:buNone/>
            </a:pPr>
            <a:r>
              <a:rPr lang="en" sz="1600" b="1">
                <a:solidFill>
                  <a:schemeClr val="dk1"/>
                </a:solidFill>
                <a:latin typeface="Prata"/>
                <a:ea typeface="Prata"/>
                <a:cs typeface="Prata"/>
                <a:sym typeface="Prata"/>
              </a:rPr>
              <a:t>2022</a:t>
            </a:r>
            <a:endParaRPr sz="1600" b="1">
              <a:solidFill>
                <a:schemeClr val="dk1"/>
              </a:solidFill>
              <a:latin typeface="Prata"/>
              <a:ea typeface="Prata"/>
              <a:cs typeface="Prata"/>
              <a:sym typeface="Prata"/>
            </a:endParaRPr>
          </a:p>
        </p:txBody>
      </p:sp>
      <p:grpSp>
        <p:nvGrpSpPr>
          <p:cNvPr id="413" name="Google Shape;413;p57"/>
          <p:cNvGrpSpPr/>
          <p:nvPr/>
        </p:nvGrpSpPr>
        <p:grpSpPr>
          <a:xfrm>
            <a:off x="6453550" y="1402826"/>
            <a:ext cx="687152" cy="686938"/>
            <a:chOff x="5642475" y="1435075"/>
            <a:chExt cx="481975" cy="481825"/>
          </a:xfrm>
        </p:grpSpPr>
        <p:sp>
          <p:nvSpPr>
            <p:cNvPr id="414" name="Google Shape;414;p5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 name="Google Shape;415;p5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 name="Google Shape;416;p5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7" name="Google Shape;417;p57"/>
          <p:cNvSpPr/>
          <p:nvPr/>
        </p:nvSpPr>
        <p:spPr>
          <a:xfrm>
            <a:off x="3433904" y="3765617"/>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7"/>
          <p:cNvSpPr/>
          <p:nvPr/>
        </p:nvSpPr>
        <p:spPr>
          <a:xfrm>
            <a:off x="4168785" y="2737925"/>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7"/>
          <p:cNvSpPr/>
          <p:nvPr/>
        </p:nvSpPr>
        <p:spPr>
          <a:xfrm>
            <a:off x="4262004" y="2805042"/>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7"/>
          <p:cNvSpPr/>
          <p:nvPr/>
        </p:nvSpPr>
        <p:spPr>
          <a:xfrm>
            <a:off x="6170060" y="2992975"/>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7"/>
          <p:cNvSpPr/>
          <p:nvPr/>
        </p:nvSpPr>
        <p:spPr>
          <a:xfrm>
            <a:off x="6263279" y="3060092"/>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7"/>
          <p:cNvSpPr/>
          <p:nvPr/>
        </p:nvSpPr>
        <p:spPr>
          <a:xfrm>
            <a:off x="4909460" y="1957700"/>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7"/>
          <p:cNvSpPr/>
          <p:nvPr/>
        </p:nvSpPr>
        <p:spPr>
          <a:xfrm>
            <a:off x="5002679" y="2024817"/>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7"/>
          <p:cNvSpPr txBox="1"/>
          <p:nvPr/>
        </p:nvSpPr>
        <p:spPr>
          <a:xfrm>
            <a:off x="2996506" y="2070634"/>
            <a:ext cx="1772100" cy="482100"/>
          </a:xfrm>
          <a:prstGeom prst="rect">
            <a:avLst/>
          </a:prstGeom>
          <a:noFill/>
          <a:ln>
            <a:noFill/>
          </a:ln>
        </p:spPr>
        <p:txBody>
          <a:bodyPr spcFirstLastPara="1" wrap="square" lIns="91425" tIns="91425" rIns="91425" bIns="91425" anchor="ctr" anchorCtr="0">
            <a:noAutofit/>
          </a:bodyPr>
          <a:lstStyle/>
          <a:p>
            <a:pPr algn="r"/>
            <a:r>
              <a:rPr lang="en" dirty="0">
                <a:solidFill>
                  <a:schemeClr val="dk1"/>
                </a:solidFill>
                <a:latin typeface="Exo"/>
                <a:ea typeface="Exo"/>
                <a:cs typeface="Exo"/>
              </a:rPr>
              <a:t>Hospital of the year award</a:t>
            </a:r>
          </a:p>
        </p:txBody>
      </p:sp>
      <p:sp>
        <p:nvSpPr>
          <p:cNvPr id="425" name="Google Shape;425;p57"/>
          <p:cNvSpPr txBox="1"/>
          <p:nvPr/>
        </p:nvSpPr>
        <p:spPr>
          <a:xfrm>
            <a:off x="2255306" y="2974202"/>
            <a:ext cx="1772100" cy="482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Exo"/>
                <a:ea typeface="Exo"/>
                <a:cs typeface="Exo"/>
                <a:sym typeface="Exo"/>
              </a:rPr>
              <a:t>It’s giant and the biggest</a:t>
            </a:r>
            <a:endParaRPr dirty="0">
              <a:solidFill>
                <a:schemeClr val="dk1"/>
              </a:solidFill>
              <a:latin typeface="Exo"/>
              <a:ea typeface="Exo"/>
              <a:cs typeface="Exo"/>
              <a:sym typeface="Exo"/>
            </a:endParaRPr>
          </a:p>
        </p:txBody>
      </p:sp>
      <p:sp>
        <p:nvSpPr>
          <p:cNvPr id="427" name="Google Shape;427;p57"/>
          <p:cNvSpPr txBox="1"/>
          <p:nvPr/>
        </p:nvSpPr>
        <p:spPr>
          <a:xfrm>
            <a:off x="5558668" y="3914931"/>
            <a:ext cx="1599600" cy="482100"/>
          </a:xfrm>
          <a:prstGeom prst="rect">
            <a:avLst/>
          </a:prstGeom>
          <a:noFill/>
          <a:ln>
            <a:noFill/>
          </a:ln>
        </p:spPr>
        <p:txBody>
          <a:bodyPr spcFirstLastPara="1" wrap="square" lIns="91425" tIns="91425" rIns="91425" bIns="91425" anchor="ctr" anchorCtr="0">
            <a:noAutofit/>
          </a:bodyPr>
          <a:lstStyle/>
          <a:p>
            <a:pPr algn="r"/>
            <a:r>
              <a:rPr lang="en" err="1">
                <a:solidFill>
                  <a:schemeClr val="dk1"/>
                </a:solidFill>
                <a:latin typeface="Franklin Gothic"/>
                <a:ea typeface="Exo"/>
                <a:cs typeface="Exo"/>
                <a:sym typeface="Exo"/>
              </a:rPr>
              <a:t>Recognised</a:t>
            </a:r>
            <a:r>
              <a:rPr lang="en" dirty="0">
                <a:solidFill>
                  <a:schemeClr val="dk1"/>
                </a:solidFill>
                <a:latin typeface="Franklin Gothic"/>
                <a:ea typeface="Exo"/>
                <a:cs typeface="Exo"/>
                <a:sym typeface="Exo"/>
              </a:rPr>
              <a:t> by WHO</a:t>
            </a:r>
            <a:endParaRPr lang="en">
              <a:solidFill>
                <a:schemeClr val="dk1"/>
              </a:solidFill>
              <a:latin typeface="Franklin Gothic"/>
              <a:ea typeface="Exo"/>
              <a:cs typeface="Exo"/>
            </a:endParaRPr>
          </a:p>
        </p:txBody>
      </p:sp>
      <p:grpSp>
        <p:nvGrpSpPr>
          <p:cNvPr id="428" name="Google Shape;428;p57"/>
          <p:cNvGrpSpPr/>
          <p:nvPr/>
        </p:nvGrpSpPr>
        <p:grpSpPr>
          <a:xfrm rot="159">
            <a:off x="4641682" y="3724541"/>
            <a:ext cx="580430" cy="642309"/>
            <a:chOff x="-25445525" y="3175900"/>
            <a:chExt cx="267825" cy="296350"/>
          </a:xfrm>
        </p:grpSpPr>
        <p:sp>
          <p:nvSpPr>
            <p:cNvPr id="429" name="Google Shape;429;p5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8"/>
          <p:cNvSpPr/>
          <p:nvPr/>
        </p:nvSpPr>
        <p:spPr>
          <a:xfrm>
            <a:off x="3253500" y="1671225"/>
            <a:ext cx="2600100" cy="2600100"/>
          </a:xfrm>
          <a:prstGeom prst="roundRect">
            <a:avLst>
              <a:gd name="adj" fmla="val 2980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8"/>
          <p:cNvSpPr/>
          <p:nvPr/>
        </p:nvSpPr>
        <p:spPr>
          <a:xfrm>
            <a:off x="2936400" y="3444625"/>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8"/>
          <p:cNvSpPr/>
          <p:nvPr/>
        </p:nvSpPr>
        <p:spPr>
          <a:xfrm>
            <a:off x="5325225" y="3444625"/>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8"/>
          <p:cNvSpPr/>
          <p:nvPr/>
        </p:nvSpPr>
        <p:spPr>
          <a:xfrm>
            <a:off x="5325225" y="1557463"/>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8"/>
          <p:cNvSpPr/>
          <p:nvPr/>
        </p:nvSpPr>
        <p:spPr>
          <a:xfrm>
            <a:off x="2936400" y="1557438"/>
            <a:ext cx="903300" cy="903600"/>
          </a:xfrm>
          <a:prstGeom prst="roundRect">
            <a:avLst>
              <a:gd name="adj" fmla="val 31699"/>
            </a:avLst>
          </a:prstGeom>
          <a:solidFill>
            <a:schemeClr val="dk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8"/>
          <p:cNvSpPr/>
          <p:nvPr/>
        </p:nvSpPr>
        <p:spPr>
          <a:xfrm>
            <a:off x="3986950" y="2380788"/>
            <a:ext cx="1180800" cy="1180800"/>
          </a:xfrm>
          <a:prstGeom prst="roundRect">
            <a:avLst>
              <a:gd name="adj" fmla="val 316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a:t>
            </a:r>
            <a:endParaRPr/>
          </a:p>
        </p:txBody>
      </p:sp>
      <p:sp>
        <p:nvSpPr>
          <p:cNvPr id="443" name="Google Shape;443;p58"/>
          <p:cNvSpPr txBox="1"/>
          <p:nvPr/>
        </p:nvSpPr>
        <p:spPr>
          <a:xfrm flipH="1">
            <a:off x="5907154" y="1529938"/>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chemeClr val="dk1"/>
                </a:solidFill>
                <a:latin typeface="Prata"/>
                <a:ea typeface="Prata"/>
                <a:cs typeface="Prata"/>
                <a:sym typeface="Prata"/>
              </a:rPr>
              <a:t>Mars</a:t>
            </a:r>
            <a:endParaRPr sz="1700" b="1">
              <a:solidFill>
                <a:schemeClr val="dk1"/>
              </a:solidFill>
              <a:latin typeface="Prata"/>
              <a:ea typeface="Prata"/>
              <a:cs typeface="Prata"/>
              <a:sym typeface="Prata"/>
            </a:endParaRPr>
          </a:p>
        </p:txBody>
      </p:sp>
      <p:sp>
        <p:nvSpPr>
          <p:cNvPr id="444" name="Google Shape;444;p58"/>
          <p:cNvSpPr txBox="1"/>
          <p:nvPr/>
        </p:nvSpPr>
        <p:spPr>
          <a:xfrm flipH="1">
            <a:off x="6347251" y="1835125"/>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Exo"/>
                <a:ea typeface="Exo"/>
                <a:cs typeface="Exo"/>
                <a:sym typeface="Exo"/>
              </a:rPr>
              <a:t>Despite being red, Mars is cold</a:t>
            </a:r>
            <a:endParaRPr>
              <a:solidFill>
                <a:schemeClr val="dk1"/>
              </a:solidFill>
              <a:latin typeface="Exo"/>
              <a:ea typeface="Exo"/>
              <a:cs typeface="Exo"/>
              <a:sym typeface="Exo"/>
            </a:endParaRPr>
          </a:p>
        </p:txBody>
      </p:sp>
      <p:sp>
        <p:nvSpPr>
          <p:cNvPr id="445" name="Google Shape;445;p58"/>
          <p:cNvSpPr txBox="1"/>
          <p:nvPr/>
        </p:nvSpPr>
        <p:spPr>
          <a:xfrm flipH="1">
            <a:off x="5907154" y="3417125"/>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chemeClr val="dk1"/>
                </a:solidFill>
                <a:latin typeface="Prata"/>
                <a:ea typeface="Prata"/>
                <a:cs typeface="Prata"/>
                <a:sym typeface="Prata"/>
              </a:rPr>
              <a:t>Jupiter</a:t>
            </a:r>
            <a:endParaRPr sz="1700" b="1">
              <a:solidFill>
                <a:schemeClr val="dk1"/>
              </a:solidFill>
              <a:latin typeface="Prata"/>
              <a:ea typeface="Prata"/>
              <a:cs typeface="Prata"/>
              <a:sym typeface="Prata"/>
            </a:endParaRPr>
          </a:p>
        </p:txBody>
      </p:sp>
      <p:sp>
        <p:nvSpPr>
          <p:cNvPr id="446" name="Google Shape;446;p58"/>
          <p:cNvSpPr txBox="1"/>
          <p:nvPr/>
        </p:nvSpPr>
        <p:spPr>
          <a:xfrm flipH="1">
            <a:off x="6347251" y="3722303"/>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Exo"/>
                <a:ea typeface="Exo"/>
                <a:cs typeface="Exo"/>
                <a:sym typeface="Exo"/>
              </a:rPr>
              <a:t>Jupiter is the biggest planet</a:t>
            </a:r>
            <a:endParaRPr>
              <a:solidFill>
                <a:schemeClr val="dk1"/>
              </a:solidFill>
              <a:latin typeface="Exo"/>
              <a:ea typeface="Exo"/>
              <a:cs typeface="Exo"/>
              <a:sym typeface="Exo"/>
            </a:endParaRPr>
          </a:p>
        </p:txBody>
      </p:sp>
      <p:sp>
        <p:nvSpPr>
          <p:cNvPr id="447" name="Google Shape;447;p58"/>
          <p:cNvSpPr txBox="1"/>
          <p:nvPr/>
        </p:nvSpPr>
        <p:spPr>
          <a:xfrm>
            <a:off x="1070047" y="1529938"/>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dk1"/>
                </a:solidFill>
                <a:latin typeface="Prata"/>
                <a:ea typeface="Prata"/>
                <a:cs typeface="Prata"/>
                <a:sym typeface="Prata"/>
              </a:rPr>
              <a:t>Venus</a:t>
            </a:r>
            <a:endParaRPr sz="1700" b="1">
              <a:solidFill>
                <a:schemeClr val="dk1"/>
              </a:solidFill>
              <a:latin typeface="Prata"/>
              <a:ea typeface="Prata"/>
              <a:cs typeface="Prata"/>
              <a:sym typeface="Prata"/>
            </a:endParaRPr>
          </a:p>
        </p:txBody>
      </p:sp>
      <p:sp>
        <p:nvSpPr>
          <p:cNvPr id="448" name="Google Shape;448;p58"/>
          <p:cNvSpPr txBox="1"/>
          <p:nvPr/>
        </p:nvSpPr>
        <p:spPr>
          <a:xfrm>
            <a:off x="1070044" y="1835125"/>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Venus has a beautiful name</a:t>
            </a:r>
            <a:endParaRPr>
              <a:solidFill>
                <a:schemeClr val="dk1"/>
              </a:solidFill>
              <a:latin typeface="Exo"/>
              <a:ea typeface="Exo"/>
              <a:cs typeface="Exo"/>
              <a:sym typeface="Exo"/>
            </a:endParaRPr>
          </a:p>
        </p:txBody>
      </p:sp>
      <p:sp>
        <p:nvSpPr>
          <p:cNvPr id="449" name="Google Shape;449;p58"/>
          <p:cNvSpPr txBox="1"/>
          <p:nvPr/>
        </p:nvSpPr>
        <p:spPr>
          <a:xfrm>
            <a:off x="1070047" y="3417125"/>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dk1"/>
                </a:solidFill>
                <a:latin typeface="Prata"/>
                <a:ea typeface="Prata"/>
                <a:cs typeface="Prata"/>
                <a:sym typeface="Prata"/>
              </a:rPr>
              <a:t>Saturn</a:t>
            </a:r>
            <a:endParaRPr sz="1700" b="1">
              <a:solidFill>
                <a:schemeClr val="dk1"/>
              </a:solidFill>
              <a:latin typeface="Prata"/>
              <a:ea typeface="Prata"/>
              <a:cs typeface="Prata"/>
              <a:sym typeface="Prata"/>
            </a:endParaRPr>
          </a:p>
        </p:txBody>
      </p:sp>
      <p:sp>
        <p:nvSpPr>
          <p:cNvPr id="450" name="Google Shape;450;p58"/>
          <p:cNvSpPr txBox="1"/>
          <p:nvPr/>
        </p:nvSpPr>
        <p:spPr>
          <a:xfrm>
            <a:off x="1070044" y="3722301"/>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Exo"/>
                <a:ea typeface="Exo"/>
                <a:cs typeface="Exo"/>
                <a:sym typeface="Exo"/>
              </a:rPr>
              <a:t>It’s a gas giant and has rings</a:t>
            </a:r>
            <a:endParaRPr>
              <a:solidFill>
                <a:schemeClr val="dk1"/>
              </a:solidFill>
              <a:latin typeface="Exo"/>
              <a:ea typeface="Exo"/>
              <a:cs typeface="Exo"/>
              <a:sym typeface="Exo"/>
            </a:endParaRPr>
          </a:p>
        </p:txBody>
      </p:sp>
      <p:grpSp>
        <p:nvGrpSpPr>
          <p:cNvPr id="451" name="Google Shape;451;p58"/>
          <p:cNvGrpSpPr/>
          <p:nvPr/>
        </p:nvGrpSpPr>
        <p:grpSpPr>
          <a:xfrm>
            <a:off x="5598342" y="1831207"/>
            <a:ext cx="357053" cy="356121"/>
            <a:chOff x="-28461325" y="3545475"/>
            <a:chExt cx="296950" cy="296175"/>
          </a:xfrm>
        </p:grpSpPr>
        <p:sp>
          <p:nvSpPr>
            <p:cNvPr id="452" name="Google Shape;452;p5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58"/>
          <p:cNvGrpSpPr/>
          <p:nvPr/>
        </p:nvGrpSpPr>
        <p:grpSpPr>
          <a:xfrm>
            <a:off x="4323411" y="2703102"/>
            <a:ext cx="472095" cy="536239"/>
            <a:chOff x="-28069875" y="3175300"/>
            <a:chExt cx="260725" cy="296150"/>
          </a:xfrm>
        </p:grpSpPr>
        <p:sp>
          <p:nvSpPr>
            <p:cNvPr id="459" name="Google Shape;459;p5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58"/>
          <p:cNvGrpSpPr/>
          <p:nvPr/>
        </p:nvGrpSpPr>
        <p:grpSpPr>
          <a:xfrm>
            <a:off x="5599462" y="3718847"/>
            <a:ext cx="357055" cy="355170"/>
            <a:chOff x="-24353075" y="3891250"/>
            <a:chExt cx="293800" cy="292225"/>
          </a:xfrm>
        </p:grpSpPr>
        <p:sp>
          <p:nvSpPr>
            <p:cNvPr id="469" name="Google Shape;469;p5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58"/>
          <p:cNvGrpSpPr/>
          <p:nvPr/>
        </p:nvGrpSpPr>
        <p:grpSpPr>
          <a:xfrm>
            <a:off x="3186094" y="3717797"/>
            <a:ext cx="384411" cy="356987"/>
            <a:chOff x="-25465200" y="3565175"/>
            <a:chExt cx="298525" cy="277250"/>
          </a:xfrm>
        </p:grpSpPr>
        <p:sp>
          <p:nvSpPr>
            <p:cNvPr id="472" name="Google Shape;472;p5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58"/>
          <p:cNvGrpSpPr/>
          <p:nvPr/>
        </p:nvGrpSpPr>
        <p:grpSpPr>
          <a:xfrm>
            <a:off x="3211235" y="1830744"/>
            <a:ext cx="357050" cy="356990"/>
            <a:chOff x="-25094250" y="3547050"/>
            <a:chExt cx="295400" cy="295375"/>
          </a:xfrm>
        </p:grpSpPr>
        <p:sp>
          <p:nvSpPr>
            <p:cNvPr id="475" name="Google Shape;475;p5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58"/>
          <p:cNvSpPr txBox="1"/>
          <p:nvPr/>
        </p:nvSpPr>
        <p:spPr>
          <a:xfrm>
            <a:off x="597849" y="1529950"/>
            <a:ext cx="472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chemeClr val="dk1"/>
                </a:solidFill>
                <a:latin typeface="Prata"/>
                <a:ea typeface="Prata"/>
                <a:cs typeface="Prata"/>
                <a:sym typeface="Prata"/>
              </a:rPr>
              <a:t>01</a:t>
            </a:r>
            <a:endParaRPr sz="1700" b="1">
              <a:solidFill>
                <a:schemeClr val="dk1"/>
              </a:solidFill>
              <a:latin typeface="Prata"/>
              <a:ea typeface="Prata"/>
              <a:cs typeface="Prata"/>
              <a:sym typeface="Prata"/>
            </a:endParaRPr>
          </a:p>
        </p:txBody>
      </p:sp>
      <p:sp>
        <p:nvSpPr>
          <p:cNvPr id="481" name="Google Shape;481;p58"/>
          <p:cNvSpPr txBox="1"/>
          <p:nvPr/>
        </p:nvSpPr>
        <p:spPr>
          <a:xfrm>
            <a:off x="597849" y="3417125"/>
            <a:ext cx="472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chemeClr val="dk1"/>
                </a:solidFill>
                <a:latin typeface="Prata"/>
                <a:ea typeface="Prata"/>
                <a:cs typeface="Prata"/>
                <a:sym typeface="Prata"/>
              </a:rPr>
              <a:t>02</a:t>
            </a:r>
            <a:endParaRPr sz="1700" b="1">
              <a:solidFill>
                <a:schemeClr val="dk1"/>
              </a:solidFill>
              <a:latin typeface="Prata"/>
              <a:ea typeface="Prata"/>
              <a:cs typeface="Prata"/>
              <a:sym typeface="Prata"/>
            </a:endParaRPr>
          </a:p>
        </p:txBody>
      </p:sp>
      <p:sp>
        <p:nvSpPr>
          <p:cNvPr id="482" name="Google Shape;482;p58"/>
          <p:cNvSpPr txBox="1"/>
          <p:nvPr/>
        </p:nvSpPr>
        <p:spPr>
          <a:xfrm flipH="1">
            <a:off x="8073948" y="1529950"/>
            <a:ext cx="472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dk1"/>
                </a:solidFill>
                <a:latin typeface="Prata"/>
                <a:ea typeface="Prata"/>
                <a:cs typeface="Prata"/>
                <a:sym typeface="Prata"/>
              </a:rPr>
              <a:t>03</a:t>
            </a:r>
            <a:endParaRPr sz="1700" b="1">
              <a:solidFill>
                <a:schemeClr val="dk1"/>
              </a:solidFill>
              <a:latin typeface="Prata"/>
              <a:ea typeface="Prata"/>
              <a:cs typeface="Prata"/>
              <a:sym typeface="Prata"/>
            </a:endParaRPr>
          </a:p>
        </p:txBody>
      </p:sp>
      <p:sp>
        <p:nvSpPr>
          <p:cNvPr id="483" name="Google Shape;483;p58"/>
          <p:cNvSpPr txBox="1"/>
          <p:nvPr/>
        </p:nvSpPr>
        <p:spPr>
          <a:xfrm flipH="1">
            <a:off x="8073948" y="3417125"/>
            <a:ext cx="472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chemeClr val="dk1"/>
                </a:solidFill>
                <a:latin typeface="Prata"/>
                <a:ea typeface="Prata"/>
                <a:cs typeface="Prata"/>
                <a:sym typeface="Prata"/>
              </a:rPr>
              <a:t>04</a:t>
            </a:r>
            <a:endParaRPr sz="1700" b="1">
              <a:solidFill>
                <a:schemeClr val="dk1"/>
              </a:solidFill>
              <a:latin typeface="Prata"/>
              <a:ea typeface="Prata"/>
              <a:cs typeface="Prata"/>
              <a:sym typeface="Prata"/>
            </a:endParaRPr>
          </a:p>
        </p:txBody>
      </p:sp>
      <p:sp>
        <p:nvSpPr>
          <p:cNvPr id="484" name="Google Shape;484;p58"/>
          <p:cNvSpPr/>
          <p:nvPr/>
        </p:nvSpPr>
        <p:spPr>
          <a:xfrm rot="5400000">
            <a:off x="4403963" y="1520094"/>
            <a:ext cx="357000" cy="308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8"/>
          <p:cNvSpPr/>
          <p:nvPr/>
        </p:nvSpPr>
        <p:spPr>
          <a:xfrm rot="-5400000">
            <a:off x="4403963" y="4113594"/>
            <a:ext cx="357000" cy="308700"/>
          </a:xfrm>
          <a:prstGeom prst="triangle">
            <a:avLst>
              <a:gd name="adj" fmla="val 4813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8"/>
          <p:cNvSpPr/>
          <p:nvPr/>
        </p:nvSpPr>
        <p:spPr>
          <a:xfrm rot="10800000">
            <a:off x="5671800" y="2816844"/>
            <a:ext cx="357000" cy="308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8"/>
          <p:cNvSpPr/>
          <p:nvPr/>
        </p:nvSpPr>
        <p:spPr>
          <a:xfrm>
            <a:off x="3078300" y="2816844"/>
            <a:ext cx="357000" cy="308700"/>
          </a:xfrm>
          <a:prstGeom prst="triangle">
            <a:avLst>
              <a:gd name="adj" fmla="val 4813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9"/>
          <p:cNvSpPr/>
          <p:nvPr/>
        </p:nvSpPr>
        <p:spPr>
          <a:xfrm>
            <a:off x="5130933" y="3706775"/>
            <a:ext cx="3136800" cy="9510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3" name="Google Shape;493;p59"/>
          <p:cNvPicPr preferRelativeResize="0"/>
          <p:nvPr/>
        </p:nvPicPr>
        <p:blipFill>
          <a:blip r:embed="rId3">
            <a:alphaModFix/>
          </a:blip>
          <a:stretch>
            <a:fillRect/>
          </a:stretch>
        </p:blipFill>
        <p:spPr>
          <a:xfrm>
            <a:off x="167125" y="89850"/>
            <a:ext cx="4963800" cy="4963800"/>
          </a:xfrm>
          <a:prstGeom prst="rect">
            <a:avLst/>
          </a:prstGeom>
          <a:noFill/>
          <a:ln>
            <a:noFill/>
          </a:ln>
        </p:spPr>
      </p:pic>
      <p:sp>
        <p:nvSpPr>
          <p:cNvPr id="494" name="Google Shape;494;p59"/>
          <p:cNvSpPr txBox="1">
            <a:spLocks noGrp="1"/>
          </p:cNvSpPr>
          <p:nvPr>
            <p:ph type="title"/>
          </p:nvPr>
        </p:nvSpPr>
        <p:spPr>
          <a:xfrm>
            <a:off x="5047100" y="1839825"/>
            <a:ext cx="37392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Consultants</a:t>
            </a:r>
          </a:p>
        </p:txBody>
      </p:sp>
      <p:sp>
        <p:nvSpPr>
          <p:cNvPr id="495" name="Google Shape;495;p59"/>
          <p:cNvSpPr txBox="1">
            <a:spLocks noGrp="1"/>
          </p:cNvSpPr>
          <p:nvPr>
            <p:ph type="title" idx="2"/>
          </p:nvPr>
        </p:nvSpPr>
        <p:spPr>
          <a:xfrm>
            <a:off x="5047100" y="6747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96" name="Google Shape;496;p59"/>
          <p:cNvSpPr txBox="1">
            <a:spLocks noGrp="1"/>
          </p:cNvSpPr>
          <p:nvPr>
            <p:ph type="subTitle" idx="1"/>
          </p:nvPr>
        </p:nvSpPr>
        <p:spPr>
          <a:xfrm>
            <a:off x="5397362" y="3847650"/>
            <a:ext cx="2737800" cy="713400"/>
          </a:xfrm>
          <a:prstGeom prst="rect">
            <a:avLst/>
          </a:prstGeom>
        </p:spPr>
        <p:txBody>
          <a:bodyPr spcFirstLastPara="1" wrap="square" lIns="91425" tIns="91425" rIns="91425" bIns="91425" anchor="t" anchorCtr="0">
            <a:noAutofit/>
          </a:bodyPr>
          <a:lstStyle/>
          <a:p>
            <a:pPr marL="0" indent="0">
              <a:spcAft>
                <a:spcPts val="1600"/>
              </a:spcAft>
            </a:pPr>
            <a:r>
              <a:rPr lang="en" sz="2400" dirty="0">
                <a:solidFill>
                  <a:srgbClr val="343541"/>
                </a:solidFill>
                <a:latin typeface="Aptos"/>
              </a:rPr>
              <a:t>Holistic Wellness</a:t>
            </a:r>
            <a:endParaRPr lang="en-US" sz="2400">
              <a:latin typeface="Aptos"/>
            </a:endParaRPr>
          </a:p>
          <a:p>
            <a:pPr marL="0" indent="0">
              <a:spcAft>
                <a:spcPts val="1600"/>
              </a:spcAft>
            </a:pPr>
            <a:endParaRPr lang="en" dirty="0"/>
          </a:p>
        </p:txBody>
      </p:sp>
      <p:sp>
        <p:nvSpPr>
          <p:cNvPr id="497" name="Google Shape;497;p59"/>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 name="Google Shape;498;p59"/>
          <p:cNvCxnSpPr/>
          <p:nvPr/>
        </p:nvCxnSpPr>
        <p:spPr>
          <a:xfrm>
            <a:off x="5088300" y="1747500"/>
            <a:ext cx="10818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0"/>
          <p:cNvSpPr/>
          <p:nvPr/>
        </p:nvSpPr>
        <p:spPr>
          <a:xfrm>
            <a:off x="1311537" y="1788400"/>
            <a:ext cx="2700600" cy="7002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0"/>
          <p:cNvSpPr txBox="1">
            <a:spLocks noGrp="1"/>
          </p:cNvSpPr>
          <p:nvPr>
            <p:ph type="title"/>
          </p:nvPr>
        </p:nvSpPr>
        <p:spPr>
          <a:xfrm>
            <a:off x="1217588" y="1862925"/>
            <a:ext cx="2700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Patient care</a:t>
            </a:r>
            <a:endParaRPr/>
          </a:p>
        </p:txBody>
      </p:sp>
      <p:sp>
        <p:nvSpPr>
          <p:cNvPr id="505" name="Google Shape;505;p60"/>
          <p:cNvSpPr txBox="1">
            <a:spLocks noGrp="1"/>
          </p:cNvSpPr>
          <p:nvPr>
            <p:ph type="subTitle" idx="4294967295"/>
          </p:nvPr>
        </p:nvSpPr>
        <p:spPr>
          <a:xfrm>
            <a:off x="875375" y="2598225"/>
            <a:ext cx="3186300" cy="1345500"/>
          </a:xfrm>
          <a:prstGeom prst="rect">
            <a:avLst/>
          </a:prstGeom>
        </p:spPr>
        <p:txBody>
          <a:bodyPr spcFirstLastPara="1" wrap="square" lIns="91425" tIns="91425" rIns="91425" bIns="91425" anchor="ctr" anchorCtr="0">
            <a:noAutofit/>
          </a:bodyPr>
          <a:lstStyle/>
          <a:p>
            <a:pPr marL="0" indent="0" algn="r">
              <a:buNone/>
            </a:pPr>
            <a:r>
              <a:rPr lang="en" sz="1600" dirty="0">
                <a:solidFill>
                  <a:srgbClr val="343541"/>
                </a:solidFill>
                <a:latin typeface="Candara"/>
              </a:rPr>
              <a:t>We prioritize open communication and collaboration, ensuring that our clients actively participate in their health improvement plans.</a:t>
            </a:r>
            <a:endParaRPr lang="en-US" sz="1600">
              <a:latin typeface="Candara"/>
            </a:endParaRPr>
          </a:p>
        </p:txBody>
      </p:sp>
      <p:pic>
        <p:nvPicPr>
          <p:cNvPr id="506" name="Google Shape;506;p60"/>
          <p:cNvPicPr preferRelativeResize="0"/>
          <p:nvPr/>
        </p:nvPicPr>
        <p:blipFill rotWithShape="1">
          <a:blip r:embed="rId3">
            <a:alphaModFix/>
          </a:blip>
          <a:srcRect l="31875"/>
          <a:stretch/>
        </p:blipFill>
        <p:spPr>
          <a:xfrm>
            <a:off x="4618522" y="1506250"/>
            <a:ext cx="3186300" cy="2633100"/>
          </a:xfrm>
          <a:prstGeom prst="roundRect">
            <a:avLst>
              <a:gd name="adj" fmla="val 16667"/>
            </a:avLst>
          </a:prstGeom>
          <a:noFill/>
          <a:ln w="38100" cap="flat" cmpd="sng">
            <a:solidFill>
              <a:schemeClr val="lt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249" name="Google Shape;249;p43"/>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304800" algn="l" rtl="0">
              <a:spcBef>
                <a:spcPts val="0"/>
              </a:spcBef>
              <a:spcAft>
                <a:spcPts val="0"/>
              </a:spcAft>
              <a:buClr>
                <a:schemeClr val="dk1"/>
              </a:buClr>
              <a:buSzPts val="1200"/>
              <a:buAutoNum type="arabicPeriod"/>
            </a:pPr>
            <a:r>
              <a:rPr lang="en">
                <a:solidFill>
                  <a:schemeClr val="dk1"/>
                </a:solidFill>
              </a:rPr>
              <a:t>A slide structure based on a healthcare center presentation,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304800" algn="l" rtl="0">
              <a:spcBef>
                <a:spcPts val="0"/>
              </a:spcBef>
              <a:spcAft>
                <a:spcPts val="0"/>
              </a:spcAft>
              <a:buClr>
                <a:schemeClr val="dk1"/>
              </a:buClr>
              <a:buSzPts val="1200"/>
              <a:buAutoNum type="arabicPeriod"/>
            </a:pPr>
            <a:r>
              <a:rPr lang="en">
                <a:solidFill>
                  <a:schemeClr val="dk1"/>
                </a:solidFill>
              </a:rPr>
              <a:t>An assortment of graphic resources that are suitable for use in the presentation can be found in the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alternative resources slide</a:t>
            </a:r>
            <a:r>
              <a:rPr lang="en">
                <a:solidFill>
                  <a:schemeClr val="dk1"/>
                </a:solidFill>
              </a:rPr>
              <a:t>.</a:t>
            </a:r>
            <a:endParaRPr>
              <a:solidFill>
                <a:schemeClr val="dk1"/>
              </a:solidFill>
            </a:endParaRPr>
          </a:p>
          <a:p>
            <a:pPr marL="457200" lvl="0" indent="-304800" algn="l" rtl="0">
              <a:spcBef>
                <a:spcPts val="0"/>
              </a:spcBef>
              <a:spcAft>
                <a:spcPts val="0"/>
              </a:spcAft>
              <a:buClr>
                <a:schemeClr val="dk1"/>
              </a:buClr>
              <a:buSzPts val="1200"/>
              <a:buAutoNum type="arabicPeriod"/>
            </a:pPr>
            <a:r>
              <a:rPr lang="en">
                <a:solidFill>
                  <a:schemeClr val="dk1"/>
                </a:solidFill>
              </a:rPr>
              <a:t>A </a:t>
            </a:r>
            <a:r>
              <a:rPr lang="en" b="1">
                <a:solidFill>
                  <a:schemeClr val="dk1"/>
                </a:solidFill>
                <a:uFill>
                  <a:noFill/>
                </a:uFill>
                <a:hlinkClick r:id="rId7" action="ppaction://hlinksldjump">
                  <a:extLst>
                    <a:ext uri="{A12FA001-AC4F-418D-AE19-62706E023703}">
                      <ahyp:hlinkClr xmlns:ahyp="http://schemas.microsoft.com/office/drawing/2018/hyperlinkcolor" val="tx"/>
                    </a:ext>
                  </a:extLst>
                </a:hlinkClick>
              </a:rPr>
              <a:t>thanks </a:t>
            </a:r>
            <a:r>
              <a:rPr lang="en" b="1">
                <a:solidFill>
                  <a:schemeClr val="dk1"/>
                </a:solidFill>
              </a:rPr>
              <a:t>slide</a:t>
            </a:r>
            <a:r>
              <a:rPr lang="en">
                <a:solidFill>
                  <a:schemeClr val="dk1"/>
                </a:solidFill>
              </a:rPr>
              <a:t>, which you must keep so that proper credits for our design are given.</a:t>
            </a:r>
            <a:endParaRPr>
              <a:solidFill>
                <a:schemeClr val="dk1"/>
              </a:solidFill>
            </a:endParaRPr>
          </a:p>
          <a:p>
            <a:pPr marL="457200" lvl="0" indent="-304800" algn="l" rtl="0">
              <a:spcBef>
                <a:spcPts val="0"/>
              </a:spcBef>
              <a:spcAft>
                <a:spcPts val="0"/>
              </a:spcAft>
              <a:buClr>
                <a:schemeClr val="dk1"/>
              </a:buClr>
              <a:buSzPts val="1200"/>
              <a:buAutoNum type="arabicPeriod"/>
            </a:pPr>
            <a:r>
              <a:rPr lang="en">
                <a:solidFill>
                  <a:schemeClr val="dk1"/>
                </a:solidFill>
              </a:rPr>
              <a:t>A </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resources </a:t>
            </a:r>
            <a:r>
              <a:rPr lang="en" b="1">
                <a:solidFill>
                  <a:schemeClr val="dk1"/>
                </a:solidFill>
              </a:rPr>
              <a:t>slide</a:t>
            </a:r>
            <a:r>
              <a:rPr lang="en">
                <a:solidFill>
                  <a:schemeClr val="dk1"/>
                </a:solidFill>
              </a:rPr>
              <a:t>, where you’ll find links to all the elements used in the template.</a:t>
            </a:r>
            <a:endParaRPr>
              <a:solidFill>
                <a:schemeClr val="dk1"/>
              </a:solidFill>
            </a:endParaRPr>
          </a:p>
          <a:p>
            <a:pPr marL="457200" lvl="0" indent="-304800" algn="l" rtl="0">
              <a:spcBef>
                <a:spcPts val="0"/>
              </a:spcBef>
              <a:spcAft>
                <a:spcPts val="0"/>
              </a:spcAft>
              <a:buClr>
                <a:schemeClr val="dk1"/>
              </a:buClr>
              <a:buSzPts val="1200"/>
              <a:buAutoNum type="arabicPeriod"/>
            </a:pP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304800" algn="l" rtl="0">
              <a:spcBef>
                <a:spcPts val="0"/>
              </a:spcBef>
              <a:spcAft>
                <a:spcPts val="0"/>
              </a:spcAft>
              <a:buClr>
                <a:schemeClr val="dk1"/>
              </a:buClr>
              <a:buSzPts val="1200"/>
              <a:buAutoNum type="arabicPeriod"/>
            </a:pPr>
            <a:r>
              <a:rPr lang="en">
                <a:solidFill>
                  <a:schemeClr val="dk1"/>
                </a:solidFill>
              </a:rPr>
              <a:t>Final slides with:</a:t>
            </a:r>
            <a:endParaRPr>
              <a:solidFill>
                <a:schemeClr val="dk1"/>
              </a:solidFill>
            </a:endParaRPr>
          </a:p>
          <a:p>
            <a:pPr marL="914400" lvl="0" indent="-304800" algn="l" rtl="0">
              <a:spcBef>
                <a:spcPts val="0"/>
              </a:spcBef>
              <a:spcAft>
                <a:spcPts val="0"/>
              </a:spcAft>
              <a:buClr>
                <a:schemeClr val="dk1"/>
              </a:buClr>
              <a:buSzPts val="1200"/>
              <a:buAutoNum type="arabicPeriod"/>
            </a:pPr>
            <a:r>
              <a:rPr lang="en">
                <a:solidFill>
                  <a:schemeClr val="dk1"/>
                </a:solidFill>
              </a:rPr>
              <a:t>The</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304800" algn="l" rtl="0">
              <a:spcBef>
                <a:spcPts val="0"/>
              </a:spcBef>
              <a:spcAft>
                <a:spcPts val="0"/>
              </a:spcAft>
              <a:buClr>
                <a:schemeClr val="dk1"/>
              </a:buClr>
              <a:buSzPts val="1200"/>
              <a:buAutoNum type="arabicPeriod"/>
            </a:pPr>
            <a:r>
              <a:rPr lang="en">
                <a:solidFill>
                  <a:schemeClr val="dk1"/>
                </a:solidFill>
              </a:rPr>
              <a:t>A </a:t>
            </a:r>
            <a:r>
              <a:rPr lang="en" b="1">
                <a:solidFill>
                  <a:schemeClr val="dk1"/>
                </a:solidFill>
              </a:rPr>
              <a:t>selection of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b="1">
                <a:solidFill>
                  <a:schemeClr val="dk1"/>
                </a:solidFill>
              </a:rPr>
              <a:t>.</a:t>
            </a:r>
            <a:r>
              <a:rPr lang="en">
                <a:solidFill>
                  <a:schemeClr val="dk1"/>
                </a:solidFill>
              </a:rPr>
              <a:t> You can also customize and animate them as you wish with the online editor. Visit</a:t>
            </a:r>
            <a:r>
              <a:rPr lang="en" b="1">
                <a:solidFill>
                  <a:schemeClr val="dk1"/>
                </a:solidFill>
              </a:rPr>
              <a: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304800" algn="l" rtl="0">
              <a:spcBef>
                <a:spcPts val="0"/>
              </a:spcBef>
              <a:spcAft>
                <a:spcPts val="0"/>
              </a:spcAft>
              <a:buClr>
                <a:schemeClr val="dk1"/>
              </a:buClr>
              <a:buSzPts val="1200"/>
              <a:buAutoNum type="arabicPeriod"/>
            </a:pPr>
            <a:r>
              <a:rPr lang="en">
                <a:solidFill>
                  <a:schemeClr val="dk1"/>
                </a:solidFill>
              </a:rPr>
              <a:t>More</a:t>
            </a:r>
            <a:r>
              <a:rPr lang="en">
                <a:solidFill>
                  <a:schemeClr val="dk1"/>
                </a:solidFill>
                <a:uFill>
                  <a:noFill/>
                </a:uFill>
                <a:hlinkClick r:id="" action="ppaction://noaction">
                  <a:extLst>
                    <a:ext uri="{A12FA001-AC4F-418D-AE19-62706E023703}">
                      <ahyp:hlinkClr xmlns:ahyp="http://schemas.microsoft.com/office/drawing/2018/hyperlinkcolor" val="tx"/>
                    </a:ext>
                  </a:extLst>
                </a:hlinkClick>
              </a:rPr>
              <a:t> </a:t>
            </a: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304800" algn="l" rtl="0">
              <a:spcBef>
                <a:spcPts val="0"/>
              </a:spcBef>
              <a:spcAft>
                <a:spcPts val="0"/>
              </a:spcAft>
              <a:buClr>
                <a:schemeClr val="dk1"/>
              </a:buClr>
              <a:buSzPts val="1200"/>
              <a:buAutoNum type="arabicPeriod"/>
            </a:pPr>
            <a:r>
              <a:rPr lang="en">
                <a:solidFill>
                  <a:schemeClr val="dk1"/>
                </a:solidFill>
              </a:rPr>
              <a:t>Sets of </a:t>
            </a: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600"/>
              </a:spcBef>
              <a:spcAft>
                <a:spcPts val="0"/>
              </a:spcAft>
              <a:buNone/>
            </a:pPr>
            <a:r>
              <a:rPr lang="en">
                <a:solidFill>
                  <a:schemeClr val="dk1"/>
                </a:solidFill>
              </a:rPr>
              <a:t>You can delete this slide when you’re done editing the presentation.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2"/>
          <p:cNvSpPr/>
          <p:nvPr/>
        </p:nvSpPr>
        <p:spPr>
          <a:xfrm>
            <a:off x="4746825" y="2949288"/>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2"/>
          <p:cNvSpPr/>
          <p:nvPr/>
        </p:nvSpPr>
        <p:spPr>
          <a:xfrm>
            <a:off x="4746825" y="1577688"/>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2"/>
          <p:cNvSpPr/>
          <p:nvPr/>
        </p:nvSpPr>
        <p:spPr>
          <a:xfrm>
            <a:off x="1165425" y="2949288"/>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2"/>
          <p:cNvSpPr/>
          <p:nvPr/>
        </p:nvSpPr>
        <p:spPr>
          <a:xfrm>
            <a:off x="1165425" y="1577688"/>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Services</a:t>
            </a:r>
            <a:endParaRPr/>
          </a:p>
        </p:txBody>
      </p:sp>
      <p:sp>
        <p:nvSpPr>
          <p:cNvPr id="543" name="Google Shape;543;p62"/>
          <p:cNvSpPr txBox="1">
            <a:spLocks noGrp="1"/>
          </p:cNvSpPr>
          <p:nvPr>
            <p:ph type="title" idx="2"/>
          </p:nvPr>
        </p:nvSpPr>
        <p:spPr>
          <a:xfrm>
            <a:off x="2334825" y="1533138"/>
            <a:ext cx="1871700" cy="527700"/>
          </a:xfrm>
          <a:prstGeom prst="rect">
            <a:avLst/>
          </a:prstGeom>
        </p:spPr>
        <p:txBody>
          <a:bodyPr spcFirstLastPara="1" wrap="square" lIns="91425" tIns="91425" rIns="91425" bIns="91425" anchor="ctr" anchorCtr="0">
            <a:noAutofit/>
          </a:bodyPr>
          <a:lstStyle/>
          <a:p>
            <a:r>
              <a:rPr lang="en" dirty="0">
                <a:solidFill>
                  <a:srgbClr val="343541"/>
                </a:solidFill>
                <a:latin typeface="Franklin Gothic"/>
              </a:rPr>
              <a:t>Health Assessments</a:t>
            </a:r>
            <a:endParaRPr lang="en-US">
              <a:latin typeface="Franklin Gothic"/>
            </a:endParaRPr>
          </a:p>
        </p:txBody>
      </p:sp>
      <p:sp>
        <p:nvSpPr>
          <p:cNvPr id="544" name="Google Shape;544;p62"/>
          <p:cNvSpPr txBox="1">
            <a:spLocks noGrp="1"/>
          </p:cNvSpPr>
          <p:nvPr>
            <p:ph type="subTitle" idx="1"/>
          </p:nvPr>
        </p:nvSpPr>
        <p:spPr>
          <a:xfrm>
            <a:off x="2334825" y="2026850"/>
            <a:ext cx="207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Pg.22</a:t>
            </a:r>
          </a:p>
        </p:txBody>
      </p:sp>
      <p:sp>
        <p:nvSpPr>
          <p:cNvPr id="545" name="Google Shape;545;p62"/>
          <p:cNvSpPr txBox="1">
            <a:spLocks noGrp="1"/>
          </p:cNvSpPr>
          <p:nvPr>
            <p:ph type="title" idx="3"/>
          </p:nvPr>
        </p:nvSpPr>
        <p:spPr>
          <a:xfrm>
            <a:off x="5900425" y="1533138"/>
            <a:ext cx="1871700" cy="527700"/>
          </a:xfrm>
          <a:prstGeom prst="rect">
            <a:avLst/>
          </a:prstGeom>
        </p:spPr>
        <p:txBody>
          <a:bodyPr spcFirstLastPara="1" wrap="square" lIns="91425" tIns="91425" rIns="91425" bIns="91425" anchor="ctr" anchorCtr="0">
            <a:noAutofit/>
          </a:bodyPr>
          <a:lstStyle/>
          <a:p>
            <a:r>
              <a:rPr lang="en" dirty="0">
                <a:solidFill>
                  <a:srgbClr val="343541"/>
                </a:solidFill>
              </a:rPr>
              <a:t>Lifestyle Coaching</a:t>
            </a:r>
            <a:endParaRPr lang="en-US" dirty="0"/>
          </a:p>
        </p:txBody>
      </p:sp>
      <p:sp>
        <p:nvSpPr>
          <p:cNvPr id="546" name="Google Shape;546;p62"/>
          <p:cNvSpPr txBox="1">
            <a:spLocks noGrp="1"/>
          </p:cNvSpPr>
          <p:nvPr>
            <p:ph type="subTitle" idx="4"/>
          </p:nvPr>
        </p:nvSpPr>
        <p:spPr>
          <a:xfrm>
            <a:off x="5900475" y="2026850"/>
            <a:ext cx="207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Pg.24</a:t>
            </a:r>
          </a:p>
        </p:txBody>
      </p:sp>
      <p:sp>
        <p:nvSpPr>
          <p:cNvPr id="547" name="Google Shape;547;p62"/>
          <p:cNvSpPr txBox="1">
            <a:spLocks noGrp="1"/>
          </p:cNvSpPr>
          <p:nvPr>
            <p:ph type="title" idx="5"/>
          </p:nvPr>
        </p:nvSpPr>
        <p:spPr>
          <a:xfrm>
            <a:off x="2334825" y="2966538"/>
            <a:ext cx="1871700" cy="527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dirty="0">
                <a:solidFill>
                  <a:srgbClr val="343541"/>
                </a:solidFill>
              </a:rPr>
              <a:t>Guidance</a:t>
            </a:r>
            <a:endParaRPr lang="en-US"/>
          </a:p>
        </p:txBody>
      </p:sp>
      <p:sp>
        <p:nvSpPr>
          <p:cNvPr id="548" name="Google Shape;548;p62"/>
          <p:cNvSpPr txBox="1">
            <a:spLocks noGrp="1"/>
          </p:cNvSpPr>
          <p:nvPr>
            <p:ph type="subTitle" idx="6"/>
          </p:nvPr>
        </p:nvSpPr>
        <p:spPr>
          <a:xfrm>
            <a:off x="2334825" y="3460250"/>
            <a:ext cx="207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Pg.23</a:t>
            </a:r>
          </a:p>
        </p:txBody>
      </p:sp>
      <p:sp>
        <p:nvSpPr>
          <p:cNvPr id="549" name="Google Shape;549;p62"/>
          <p:cNvSpPr txBox="1">
            <a:spLocks noGrp="1"/>
          </p:cNvSpPr>
          <p:nvPr>
            <p:ph type="title" idx="7"/>
          </p:nvPr>
        </p:nvSpPr>
        <p:spPr>
          <a:xfrm>
            <a:off x="5900425" y="2966538"/>
            <a:ext cx="1871700" cy="527700"/>
          </a:xfrm>
          <a:prstGeom prst="rect">
            <a:avLst/>
          </a:prstGeom>
        </p:spPr>
        <p:txBody>
          <a:bodyPr spcFirstLastPara="1" wrap="square" lIns="91425" tIns="91425" rIns="91425" bIns="91425" anchor="ctr" anchorCtr="0">
            <a:noAutofit/>
          </a:bodyPr>
          <a:lstStyle/>
          <a:p>
            <a:r>
              <a:rPr lang="en" dirty="0">
                <a:solidFill>
                  <a:srgbClr val="343541"/>
                </a:solidFill>
              </a:rPr>
              <a:t>Wellness Programs</a:t>
            </a:r>
            <a:endParaRPr lang="en-US" dirty="0"/>
          </a:p>
        </p:txBody>
      </p:sp>
      <p:sp>
        <p:nvSpPr>
          <p:cNvPr id="550" name="Google Shape;550;p62"/>
          <p:cNvSpPr txBox="1">
            <a:spLocks noGrp="1"/>
          </p:cNvSpPr>
          <p:nvPr>
            <p:ph type="subTitle" idx="8"/>
          </p:nvPr>
        </p:nvSpPr>
        <p:spPr>
          <a:xfrm>
            <a:off x="5900475" y="3460250"/>
            <a:ext cx="207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Pg.25</a:t>
            </a:r>
          </a:p>
        </p:txBody>
      </p:sp>
      <p:grpSp>
        <p:nvGrpSpPr>
          <p:cNvPr id="551" name="Google Shape;551;p62"/>
          <p:cNvGrpSpPr/>
          <p:nvPr/>
        </p:nvGrpSpPr>
        <p:grpSpPr>
          <a:xfrm>
            <a:off x="5140844" y="1926302"/>
            <a:ext cx="228968" cy="350987"/>
            <a:chOff x="-23930925" y="3149300"/>
            <a:chExt cx="192200" cy="294625"/>
          </a:xfrm>
        </p:grpSpPr>
        <p:sp>
          <p:nvSpPr>
            <p:cNvPr id="552" name="Google Shape;552;p6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62"/>
          <p:cNvGrpSpPr/>
          <p:nvPr/>
        </p:nvGrpSpPr>
        <p:grpSpPr>
          <a:xfrm>
            <a:off x="1496577" y="1925407"/>
            <a:ext cx="354710" cy="352803"/>
            <a:chOff x="-27351575" y="3175300"/>
            <a:chExt cx="297750" cy="296150"/>
          </a:xfrm>
        </p:grpSpPr>
        <p:sp>
          <p:nvSpPr>
            <p:cNvPr id="557" name="Google Shape;557;p6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62"/>
          <p:cNvGrpSpPr/>
          <p:nvPr/>
        </p:nvGrpSpPr>
        <p:grpSpPr>
          <a:xfrm>
            <a:off x="5079388" y="3291235"/>
            <a:ext cx="351880" cy="352803"/>
            <a:chOff x="-23615075" y="3148525"/>
            <a:chExt cx="295375" cy="296150"/>
          </a:xfrm>
        </p:grpSpPr>
        <p:sp>
          <p:nvSpPr>
            <p:cNvPr id="562" name="Google Shape;562;p6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62"/>
          <p:cNvGrpSpPr/>
          <p:nvPr/>
        </p:nvGrpSpPr>
        <p:grpSpPr>
          <a:xfrm>
            <a:off x="1497530" y="3323118"/>
            <a:ext cx="352803" cy="289039"/>
            <a:chOff x="-26981375" y="3951875"/>
            <a:chExt cx="296150" cy="242625"/>
          </a:xfrm>
        </p:grpSpPr>
        <p:sp>
          <p:nvSpPr>
            <p:cNvPr id="567" name="Google Shape;567;p6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3"/>
          <p:cNvSpPr/>
          <p:nvPr/>
        </p:nvSpPr>
        <p:spPr>
          <a:xfrm>
            <a:off x="6419569" y="1819068"/>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3"/>
          <p:cNvSpPr/>
          <p:nvPr/>
        </p:nvSpPr>
        <p:spPr>
          <a:xfrm>
            <a:off x="4029720" y="1819068"/>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3"/>
          <p:cNvSpPr/>
          <p:nvPr/>
        </p:nvSpPr>
        <p:spPr>
          <a:xfrm>
            <a:off x="1725363" y="1819068"/>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 accomplishments</a:t>
            </a:r>
            <a:endParaRPr/>
          </a:p>
        </p:txBody>
      </p:sp>
      <p:sp>
        <p:nvSpPr>
          <p:cNvPr id="578" name="Google Shape;578;p63"/>
          <p:cNvSpPr txBox="1">
            <a:spLocks noGrp="1"/>
          </p:cNvSpPr>
          <p:nvPr>
            <p:ph type="title" idx="2"/>
          </p:nvPr>
        </p:nvSpPr>
        <p:spPr>
          <a:xfrm>
            <a:off x="1194250" y="3052601"/>
            <a:ext cx="2088600" cy="3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May</a:t>
            </a:r>
            <a:endParaRPr dirty="0"/>
          </a:p>
        </p:txBody>
      </p:sp>
      <p:sp>
        <p:nvSpPr>
          <p:cNvPr id="579" name="Google Shape;579;p63"/>
          <p:cNvSpPr txBox="1">
            <a:spLocks noGrp="1"/>
          </p:cNvSpPr>
          <p:nvPr>
            <p:ph type="subTitle" idx="1"/>
          </p:nvPr>
        </p:nvSpPr>
        <p:spPr>
          <a:xfrm>
            <a:off x="1079200" y="3458663"/>
            <a:ext cx="2318700" cy="488100"/>
          </a:xfrm>
          <a:prstGeom prst="rect">
            <a:avLst/>
          </a:prstGeom>
        </p:spPr>
        <p:txBody>
          <a:bodyPr spcFirstLastPara="1" wrap="square" lIns="91425" tIns="91425" rIns="91425" bIns="91425" anchor="ctr" anchorCtr="0">
            <a:noAutofit/>
          </a:bodyPr>
          <a:lstStyle/>
          <a:p>
            <a:pPr marL="0" indent="0"/>
            <a:r>
              <a:rPr lang="en" dirty="0"/>
              <a:t>Despite being the most </a:t>
            </a:r>
            <a:r>
              <a:rPr lang="en" dirty="0" err="1"/>
              <a:t>difficuit</a:t>
            </a:r>
            <a:r>
              <a:rPr lang="en" dirty="0"/>
              <a:t> month ,we had the most successful surgeries</a:t>
            </a:r>
          </a:p>
        </p:txBody>
      </p:sp>
      <p:sp>
        <p:nvSpPr>
          <p:cNvPr id="580" name="Google Shape;580;p63"/>
          <p:cNvSpPr txBox="1">
            <a:spLocks noGrp="1"/>
          </p:cNvSpPr>
          <p:nvPr>
            <p:ph type="title" idx="3"/>
          </p:nvPr>
        </p:nvSpPr>
        <p:spPr>
          <a:xfrm>
            <a:off x="3518499" y="3052601"/>
            <a:ext cx="2088600" cy="3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July</a:t>
            </a:r>
            <a:endParaRPr dirty="0"/>
          </a:p>
        </p:txBody>
      </p:sp>
      <p:sp>
        <p:nvSpPr>
          <p:cNvPr id="581" name="Google Shape;581;p63"/>
          <p:cNvSpPr txBox="1">
            <a:spLocks noGrp="1"/>
          </p:cNvSpPr>
          <p:nvPr>
            <p:ph type="subTitle" idx="4"/>
          </p:nvPr>
        </p:nvSpPr>
        <p:spPr>
          <a:xfrm>
            <a:off x="3403449" y="3458663"/>
            <a:ext cx="2318700" cy="488100"/>
          </a:xfrm>
          <a:prstGeom prst="rect">
            <a:avLst/>
          </a:prstGeom>
        </p:spPr>
        <p:txBody>
          <a:bodyPr spcFirstLastPara="1" wrap="square" lIns="91425" tIns="91425" rIns="91425" bIns="91425" anchor="ctr" anchorCtr="0">
            <a:noAutofit/>
          </a:bodyPr>
          <a:lstStyle/>
          <a:p>
            <a:pPr marL="0" indent="0"/>
            <a:r>
              <a:rPr lang="en" dirty="0"/>
              <a:t>It’s a month of hostility and </a:t>
            </a:r>
            <a:r>
              <a:rPr lang="en" dirty="0" err="1"/>
              <a:t>resiliance</a:t>
            </a:r>
          </a:p>
        </p:txBody>
      </p:sp>
      <p:sp>
        <p:nvSpPr>
          <p:cNvPr id="582" name="Google Shape;582;p63"/>
          <p:cNvSpPr txBox="1">
            <a:spLocks noGrp="1"/>
          </p:cNvSpPr>
          <p:nvPr>
            <p:ph type="title" idx="5"/>
          </p:nvPr>
        </p:nvSpPr>
        <p:spPr>
          <a:xfrm>
            <a:off x="5861150" y="3052601"/>
            <a:ext cx="2088600" cy="3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September</a:t>
            </a:r>
            <a:endParaRPr dirty="0"/>
          </a:p>
        </p:txBody>
      </p:sp>
      <p:sp>
        <p:nvSpPr>
          <p:cNvPr id="583" name="Google Shape;583;p63"/>
          <p:cNvSpPr txBox="1">
            <a:spLocks noGrp="1"/>
          </p:cNvSpPr>
          <p:nvPr>
            <p:ph type="subTitle" idx="6"/>
          </p:nvPr>
        </p:nvSpPr>
        <p:spPr>
          <a:xfrm>
            <a:off x="5746100" y="3458663"/>
            <a:ext cx="2318700" cy="4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Yes, this is the ringed one.</a:t>
            </a:r>
          </a:p>
        </p:txBody>
      </p:sp>
      <p:grpSp>
        <p:nvGrpSpPr>
          <p:cNvPr id="584" name="Google Shape;584;p63"/>
          <p:cNvGrpSpPr/>
          <p:nvPr/>
        </p:nvGrpSpPr>
        <p:grpSpPr>
          <a:xfrm>
            <a:off x="6751007" y="2175995"/>
            <a:ext cx="354136" cy="334348"/>
            <a:chOff x="-25844850" y="2357750"/>
            <a:chExt cx="296175" cy="279625"/>
          </a:xfrm>
        </p:grpSpPr>
        <p:sp>
          <p:nvSpPr>
            <p:cNvPr id="585" name="Google Shape;585;p63"/>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86" name="Google Shape;586;p63"/>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87" name="Google Shape;587;p63"/>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88" name="Google Shape;588;p63"/>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89" name="Google Shape;589;p63"/>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sp>
          <p:nvSpPr>
            <p:cNvPr id="590" name="Google Shape;590;p63"/>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1919"/>
                </a:solidFill>
              </a:endParaRPr>
            </a:p>
          </p:txBody>
        </p:sp>
      </p:grpSp>
      <p:grpSp>
        <p:nvGrpSpPr>
          <p:cNvPr id="591" name="Google Shape;591;p63"/>
          <p:cNvGrpSpPr/>
          <p:nvPr/>
        </p:nvGrpSpPr>
        <p:grpSpPr>
          <a:xfrm>
            <a:off x="2067260" y="2173533"/>
            <a:ext cx="342580" cy="339271"/>
            <a:chOff x="5049725" y="1435050"/>
            <a:chExt cx="486550" cy="481850"/>
          </a:xfrm>
        </p:grpSpPr>
        <p:sp>
          <p:nvSpPr>
            <p:cNvPr id="592" name="Google Shape;592;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 name="Google Shape;593;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 name="Google Shape;594;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 name="Google Shape;595;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 name="Google Shape;596;p63"/>
          <p:cNvGrpSpPr/>
          <p:nvPr/>
        </p:nvGrpSpPr>
        <p:grpSpPr>
          <a:xfrm>
            <a:off x="4387287" y="2169518"/>
            <a:ext cx="351024" cy="347301"/>
            <a:chOff x="946175" y="3619500"/>
            <a:chExt cx="296975" cy="293825"/>
          </a:xfrm>
        </p:grpSpPr>
        <p:sp>
          <p:nvSpPr>
            <p:cNvPr id="597" name="Google Shape;597;p6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3" name="Google Shape;603;p63"/>
          <p:cNvCxnSpPr/>
          <p:nvPr/>
        </p:nvCxnSpPr>
        <p:spPr>
          <a:xfrm>
            <a:off x="1725558" y="4513496"/>
            <a:ext cx="5677200" cy="0"/>
          </a:xfrm>
          <a:prstGeom prst="straightConnector1">
            <a:avLst/>
          </a:prstGeom>
          <a:noFill/>
          <a:ln w="19050" cap="flat" cmpd="sng">
            <a:solidFill>
              <a:srgbClr val="DADACE"/>
            </a:solidFill>
            <a:prstDash val="solid"/>
            <a:round/>
            <a:headEnd type="none" w="med" len="med"/>
            <a:tailEnd type="none" w="med" len="med"/>
          </a:ln>
        </p:spPr>
      </p:cxnSp>
      <p:grpSp>
        <p:nvGrpSpPr>
          <p:cNvPr id="604" name="Google Shape;604;p63"/>
          <p:cNvGrpSpPr/>
          <p:nvPr/>
        </p:nvGrpSpPr>
        <p:grpSpPr>
          <a:xfrm>
            <a:off x="1725400" y="1251601"/>
            <a:ext cx="5676724" cy="334356"/>
            <a:chOff x="1524913" y="922950"/>
            <a:chExt cx="6094175" cy="564600"/>
          </a:xfrm>
        </p:grpSpPr>
        <p:cxnSp>
          <p:nvCxnSpPr>
            <p:cNvPr id="605" name="Google Shape;605;p63"/>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606" name="Google Shape;606;p63"/>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4"/>
          <p:cNvSpPr/>
          <p:nvPr/>
        </p:nvSpPr>
        <p:spPr>
          <a:xfrm>
            <a:off x="1876375" y="1213275"/>
            <a:ext cx="14556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4"/>
          <p:cNvSpPr/>
          <p:nvPr/>
        </p:nvSpPr>
        <p:spPr>
          <a:xfrm>
            <a:off x="1876375" y="2366419"/>
            <a:ext cx="14556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4"/>
          <p:cNvSpPr/>
          <p:nvPr/>
        </p:nvSpPr>
        <p:spPr>
          <a:xfrm>
            <a:off x="1876375" y="3519575"/>
            <a:ext cx="14556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map</a:t>
            </a:r>
            <a:endParaRPr/>
          </a:p>
        </p:txBody>
      </p:sp>
      <p:grpSp>
        <p:nvGrpSpPr>
          <p:cNvPr id="615" name="Google Shape;615;p64"/>
          <p:cNvGrpSpPr/>
          <p:nvPr/>
        </p:nvGrpSpPr>
        <p:grpSpPr>
          <a:xfrm>
            <a:off x="4099609" y="1663379"/>
            <a:ext cx="3837450" cy="2523405"/>
            <a:chOff x="1068384" y="1742557"/>
            <a:chExt cx="3837450" cy="2523405"/>
          </a:xfrm>
        </p:grpSpPr>
        <p:sp>
          <p:nvSpPr>
            <p:cNvPr id="616" name="Google Shape;616;p64"/>
            <p:cNvSpPr/>
            <p:nvPr/>
          </p:nvSpPr>
          <p:spPr>
            <a:xfrm>
              <a:off x="1068384" y="1959283"/>
              <a:ext cx="1425465" cy="2306679"/>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7" name="Google Shape;617;p64"/>
            <p:cNvSpPr/>
            <p:nvPr/>
          </p:nvSpPr>
          <p:spPr>
            <a:xfrm>
              <a:off x="2242104" y="1742557"/>
              <a:ext cx="559235" cy="637059"/>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4"/>
            <p:cNvSpPr/>
            <p:nvPr/>
          </p:nvSpPr>
          <p:spPr>
            <a:xfrm>
              <a:off x="2667232" y="1884982"/>
              <a:ext cx="2234986" cy="1926836"/>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9" name="Google Shape;619;p64"/>
            <p:cNvSpPr/>
            <p:nvPr/>
          </p:nvSpPr>
          <p:spPr>
            <a:xfrm>
              <a:off x="4318733" y="3304755"/>
              <a:ext cx="188574" cy="104206"/>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4"/>
            <p:cNvSpPr/>
            <p:nvPr/>
          </p:nvSpPr>
          <p:spPr>
            <a:xfrm>
              <a:off x="4184008" y="3294293"/>
              <a:ext cx="307229" cy="221541"/>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4"/>
            <p:cNvSpPr/>
            <p:nvPr/>
          </p:nvSpPr>
          <p:spPr>
            <a:xfrm>
              <a:off x="4375414" y="3519298"/>
              <a:ext cx="530420" cy="446038"/>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64"/>
          <p:cNvSpPr txBox="1"/>
          <p:nvPr/>
        </p:nvSpPr>
        <p:spPr>
          <a:xfrm>
            <a:off x="1364950" y="1770632"/>
            <a:ext cx="1967100" cy="364200"/>
          </a:xfrm>
          <a:prstGeom prst="rect">
            <a:avLst/>
          </a:prstGeom>
          <a:noFill/>
          <a:ln>
            <a:noFill/>
          </a:ln>
        </p:spPr>
        <p:txBody>
          <a:bodyPr spcFirstLastPara="1" wrap="square" lIns="68650" tIns="34325" rIns="68650" bIns="34325" anchor="t" anchorCtr="0">
            <a:noAutofit/>
          </a:bodyPr>
          <a:lstStyle/>
          <a:p>
            <a:pPr algn="r"/>
            <a:r>
              <a:rPr lang="en" dirty="0">
                <a:solidFill>
                  <a:schemeClr val="dk1"/>
                </a:solidFill>
                <a:latin typeface="Exo"/>
                <a:ea typeface="Exo"/>
                <a:cs typeface="Exo"/>
              </a:rPr>
              <a:t>We are located in the following Countries</a:t>
            </a:r>
          </a:p>
        </p:txBody>
      </p:sp>
      <p:sp>
        <p:nvSpPr>
          <p:cNvPr id="623" name="Google Shape;623;p64"/>
          <p:cNvSpPr txBox="1"/>
          <p:nvPr/>
        </p:nvSpPr>
        <p:spPr>
          <a:xfrm>
            <a:off x="1876325" y="1254375"/>
            <a:ext cx="14556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Prata"/>
                <a:ea typeface="Prata"/>
                <a:cs typeface="Prata"/>
              </a:rPr>
              <a:t>Locations</a:t>
            </a:r>
          </a:p>
        </p:txBody>
      </p:sp>
      <p:sp>
        <p:nvSpPr>
          <p:cNvPr id="624" name="Google Shape;624;p64"/>
          <p:cNvSpPr txBox="1"/>
          <p:nvPr/>
        </p:nvSpPr>
        <p:spPr>
          <a:xfrm>
            <a:off x="1364950" y="2901379"/>
            <a:ext cx="1967100" cy="364200"/>
          </a:xfrm>
          <a:prstGeom prst="rect">
            <a:avLst/>
          </a:prstGeom>
          <a:noFill/>
          <a:ln>
            <a:noFill/>
          </a:ln>
        </p:spPr>
        <p:txBody>
          <a:bodyPr spcFirstLastPara="1" wrap="square" lIns="68650" tIns="34325" rIns="68650" bIns="34325" anchor="t" anchorCtr="0">
            <a:noAutofit/>
          </a:bodyPr>
          <a:lstStyle/>
          <a:p>
            <a:pPr algn="r"/>
            <a:r>
              <a:rPr lang="en" dirty="0">
                <a:solidFill>
                  <a:schemeClr val="dk1"/>
                </a:solidFill>
                <a:latin typeface="Exo"/>
                <a:ea typeface="Exo"/>
                <a:cs typeface="Exo"/>
                <a:sym typeface="Exo"/>
              </a:rPr>
              <a:t>It’s our biggest location yet</a:t>
            </a:r>
          </a:p>
          <a:p>
            <a:pPr algn="r"/>
            <a:endParaRPr lang="en" dirty="0">
              <a:solidFill>
                <a:schemeClr val="dk1"/>
              </a:solidFill>
              <a:latin typeface="Exo"/>
              <a:ea typeface="Exo"/>
              <a:cs typeface="Exo"/>
            </a:endParaRPr>
          </a:p>
        </p:txBody>
      </p:sp>
      <p:sp>
        <p:nvSpPr>
          <p:cNvPr id="625" name="Google Shape;625;p64"/>
          <p:cNvSpPr txBox="1"/>
          <p:nvPr/>
        </p:nvSpPr>
        <p:spPr>
          <a:xfrm>
            <a:off x="1876325" y="2385121"/>
            <a:ext cx="14556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Prata"/>
                <a:ea typeface="Prata"/>
                <a:cs typeface="Prata"/>
              </a:rPr>
              <a:t>America</a:t>
            </a:r>
          </a:p>
        </p:txBody>
      </p:sp>
      <p:sp>
        <p:nvSpPr>
          <p:cNvPr id="626" name="Google Shape;626;p64"/>
          <p:cNvSpPr txBox="1"/>
          <p:nvPr/>
        </p:nvSpPr>
        <p:spPr>
          <a:xfrm>
            <a:off x="1364950" y="4041907"/>
            <a:ext cx="1967100" cy="364200"/>
          </a:xfrm>
          <a:prstGeom prst="rect">
            <a:avLst/>
          </a:prstGeom>
          <a:noFill/>
          <a:ln>
            <a:noFill/>
          </a:ln>
        </p:spPr>
        <p:txBody>
          <a:bodyPr spcFirstLastPara="1" wrap="square" lIns="68650" tIns="34325" rIns="68650" bIns="34325" anchor="t" anchorCtr="0">
            <a:noAutofit/>
          </a:bodyPr>
          <a:lstStyle/>
          <a:p>
            <a:pPr algn="r"/>
            <a:r>
              <a:rPr lang="en" dirty="0">
                <a:solidFill>
                  <a:schemeClr val="dk1"/>
                </a:solidFill>
                <a:latin typeface="Exo"/>
                <a:ea typeface="Exo"/>
                <a:cs typeface="Exo"/>
              </a:rPr>
              <a:t>Our numbers increase on the daily </a:t>
            </a:r>
          </a:p>
        </p:txBody>
      </p:sp>
      <p:sp>
        <p:nvSpPr>
          <p:cNvPr id="627" name="Google Shape;627;p64"/>
          <p:cNvSpPr txBox="1"/>
          <p:nvPr/>
        </p:nvSpPr>
        <p:spPr>
          <a:xfrm>
            <a:off x="1876325" y="3519549"/>
            <a:ext cx="1455600" cy="4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latin typeface="Prata"/>
                <a:ea typeface="Prata"/>
                <a:cs typeface="Prata"/>
              </a:rPr>
              <a:t>Kenya</a:t>
            </a:r>
          </a:p>
        </p:txBody>
      </p:sp>
      <p:cxnSp>
        <p:nvCxnSpPr>
          <p:cNvPr id="628" name="Google Shape;628;p64"/>
          <p:cNvCxnSpPr>
            <a:stCxn id="623" idx="3"/>
          </p:cNvCxnSpPr>
          <p:nvPr/>
        </p:nvCxnSpPr>
        <p:spPr>
          <a:xfrm>
            <a:off x="3331925" y="1464525"/>
            <a:ext cx="1193400" cy="721200"/>
          </a:xfrm>
          <a:prstGeom prst="straightConnector1">
            <a:avLst/>
          </a:prstGeom>
          <a:noFill/>
          <a:ln w="28575" cap="flat" cmpd="sng">
            <a:solidFill>
              <a:schemeClr val="accent1"/>
            </a:solidFill>
            <a:prstDash val="solid"/>
            <a:round/>
            <a:headEnd type="oval" w="med" len="med"/>
            <a:tailEnd type="oval" w="med" len="med"/>
          </a:ln>
        </p:spPr>
      </p:cxnSp>
      <p:cxnSp>
        <p:nvCxnSpPr>
          <p:cNvPr id="629" name="Google Shape;629;p64"/>
          <p:cNvCxnSpPr>
            <a:stCxn id="625" idx="3"/>
          </p:cNvCxnSpPr>
          <p:nvPr/>
        </p:nvCxnSpPr>
        <p:spPr>
          <a:xfrm>
            <a:off x="3331925" y="2595271"/>
            <a:ext cx="1469400" cy="53700"/>
          </a:xfrm>
          <a:prstGeom prst="straightConnector1">
            <a:avLst/>
          </a:prstGeom>
          <a:noFill/>
          <a:ln w="28575" cap="flat" cmpd="sng">
            <a:solidFill>
              <a:schemeClr val="accent1"/>
            </a:solidFill>
            <a:prstDash val="solid"/>
            <a:round/>
            <a:headEnd type="oval" w="med" len="med"/>
            <a:tailEnd type="oval" w="med" len="med"/>
          </a:ln>
        </p:spPr>
      </p:cxnSp>
      <p:cxnSp>
        <p:nvCxnSpPr>
          <p:cNvPr id="630" name="Google Shape;630;p64"/>
          <p:cNvCxnSpPr>
            <a:stCxn id="627" idx="3"/>
          </p:cNvCxnSpPr>
          <p:nvPr/>
        </p:nvCxnSpPr>
        <p:spPr>
          <a:xfrm rot="10800000" flipH="1">
            <a:off x="3331925" y="3112599"/>
            <a:ext cx="2782800" cy="617100"/>
          </a:xfrm>
          <a:prstGeom prst="straightConnector1">
            <a:avLst/>
          </a:prstGeom>
          <a:noFill/>
          <a:ln w="28575" cap="flat" cmpd="sng">
            <a:solidFill>
              <a:schemeClr val="accent1"/>
            </a:solidFill>
            <a:prstDash val="solid"/>
            <a:round/>
            <a:headEnd type="oval"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5"/>
          <p:cNvSpPr txBox="1">
            <a:spLocks noGrp="1"/>
          </p:cNvSpPr>
          <p:nvPr>
            <p:ph type="title"/>
          </p:nvPr>
        </p:nvSpPr>
        <p:spPr>
          <a:xfrm>
            <a:off x="1284000" y="1996913"/>
            <a:ext cx="6576000" cy="9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4,498,300</a:t>
            </a:r>
            <a:endParaRPr/>
          </a:p>
        </p:txBody>
      </p:sp>
      <p:sp>
        <p:nvSpPr>
          <p:cNvPr id="636" name="Google Shape;636;p65"/>
          <p:cNvSpPr txBox="1">
            <a:spLocks noGrp="1"/>
          </p:cNvSpPr>
          <p:nvPr>
            <p:ph type="subTitle" idx="1"/>
          </p:nvPr>
        </p:nvSpPr>
        <p:spPr>
          <a:xfrm>
            <a:off x="1284000" y="3096235"/>
            <a:ext cx="65760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pic>
        <p:nvPicPr>
          <p:cNvPr id="637" name="Google Shape;637;p65"/>
          <p:cNvPicPr preferRelativeResize="0"/>
          <p:nvPr/>
        </p:nvPicPr>
        <p:blipFill rotWithShape="1">
          <a:blip r:embed="rId3">
            <a:alphaModFix/>
          </a:blip>
          <a:srcRect l="60513" t="15763" r="16584" b="61860"/>
          <a:stretch/>
        </p:blipFill>
        <p:spPr>
          <a:xfrm flipH="1">
            <a:off x="481050" y="564325"/>
            <a:ext cx="1094076" cy="1068950"/>
          </a:xfrm>
          <a:prstGeom prst="rect">
            <a:avLst/>
          </a:prstGeom>
          <a:noFill/>
          <a:ln>
            <a:noFill/>
          </a:ln>
        </p:spPr>
      </p:pic>
      <p:cxnSp>
        <p:nvCxnSpPr>
          <p:cNvPr id="638" name="Google Shape;638;p65"/>
          <p:cNvCxnSpPr/>
          <p:nvPr/>
        </p:nvCxnSpPr>
        <p:spPr>
          <a:xfrm>
            <a:off x="1751340" y="3697265"/>
            <a:ext cx="5931300" cy="0"/>
          </a:xfrm>
          <a:prstGeom prst="straightConnector1">
            <a:avLst/>
          </a:prstGeom>
          <a:noFill/>
          <a:ln w="19050" cap="flat" cmpd="sng">
            <a:solidFill>
              <a:srgbClr val="DADACE"/>
            </a:solidFill>
            <a:prstDash val="solid"/>
            <a:round/>
            <a:headEnd type="none" w="med" len="med"/>
            <a:tailEnd type="none" w="med" len="med"/>
          </a:ln>
        </p:spPr>
      </p:cxnSp>
      <p:grpSp>
        <p:nvGrpSpPr>
          <p:cNvPr id="639" name="Google Shape;639;p65"/>
          <p:cNvGrpSpPr/>
          <p:nvPr/>
        </p:nvGrpSpPr>
        <p:grpSpPr>
          <a:xfrm>
            <a:off x="1751189" y="1019328"/>
            <a:ext cx="5930851" cy="838036"/>
            <a:chOff x="1524913" y="922950"/>
            <a:chExt cx="6094175" cy="564600"/>
          </a:xfrm>
        </p:grpSpPr>
        <p:cxnSp>
          <p:nvCxnSpPr>
            <p:cNvPr id="640" name="Google Shape;640;p6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641" name="Google Shape;641;p6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6"/>
          <p:cNvSpPr txBox="1">
            <a:spLocks noGrp="1"/>
          </p:cNvSpPr>
          <p:nvPr>
            <p:ph type="subTitle" idx="1"/>
          </p:nvPr>
        </p:nvSpPr>
        <p:spPr>
          <a:xfrm>
            <a:off x="1774350" y="1624138"/>
            <a:ext cx="5595300" cy="276300"/>
          </a:xfrm>
          <a:prstGeom prst="rect">
            <a:avLst/>
          </a:prstGeom>
        </p:spPr>
        <p:txBody>
          <a:bodyPr spcFirstLastPara="1" wrap="square" lIns="91425" tIns="91425" rIns="91425" bIns="91425" anchor="ctr" anchorCtr="0">
            <a:noAutofit/>
          </a:bodyPr>
          <a:lstStyle/>
          <a:p>
            <a:pPr marL="0" indent="0"/>
            <a:r>
              <a:rPr lang="en" dirty="0"/>
              <a:t>Hours we've served</a:t>
            </a:r>
          </a:p>
        </p:txBody>
      </p:sp>
      <p:sp>
        <p:nvSpPr>
          <p:cNvPr id="647" name="Google Shape;647;p66"/>
          <p:cNvSpPr txBox="1">
            <a:spLocks noGrp="1"/>
          </p:cNvSpPr>
          <p:nvPr>
            <p:ph type="subTitle" idx="2"/>
          </p:nvPr>
        </p:nvSpPr>
        <p:spPr>
          <a:xfrm>
            <a:off x="1774350" y="2835563"/>
            <a:ext cx="5595300" cy="276300"/>
          </a:xfrm>
          <a:prstGeom prst="rect">
            <a:avLst/>
          </a:prstGeom>
        </p:spPr>
        <p:txBody>
          <a:bodyPr spcFirstLastPara="1" wrap="square" lIns="91425" tIns="91425" rIns="91425" bIns="91425" anchor="ctr" anchorCtr="0">
            <a:noAutofit/>
          </a:bodyPr>
          <a:lstStyle/>
          <a:p>
            <a:pPr marL="0" indent="0"/>
            <a:r>
              <a:rPr lang="en" dirty="0"/>
              <a:t>Time a day</a:t>
            </a:r>
          </a:p>
        </p:txBody>
      </p:sp>
      <p:sp>
        <p:nvSpPr>
          <p:cNvPr id="648" name="Google Shape;648;p66"/>
          <p:cNvSpPr txBox="1">
            <a:spLocks noGrp="1"/>
          </p:cNvSpPr>
          <p:nvPr>
            <p:ph type="subTitle" idx="3"/>
          </p:nvPr>
        </p:nvSpPr>
        <p:spPr>
          <a:xfrm>
            <a:off x="1774350" y="4046988"/>
            <a:ext cx="5595300" cy="276300"/>
          </a:xfrm>
          <a:prstGeom prst="rect">
            <a:avLst/>
          </a:prstGeom>
        </p:spPr>
        <p:txBody>
          <a:bodyPr spcFirstLastPara="1" wrap="square" lIns="91425" tIns="91425" rIns="91425" bIns="91425" anchor="ctr" anchorCtr="0">
            <a:noAutofit/>
          </a:bodyPr>
          <a:lstStyle/>
          <a:p>
            <a:pPr marL="0" indent="0"/>
            <a:r>
              <a:rPr lang="en" dirty="0"/>
              <a:t>Distances we've covered for our clients</a:t>
            </a:r>
          </a:p>
        </p:txBody>
      </p:sp>
      <p:sp>
        <p:nvSpPr>
          <p:cNvPr id="649" name="Google Shape;649;p66"/>
          <p:cNvSpPr txBox="1">
            <a:spLocks noGrp="1"/>
          </p:cNvSpPr>
          <p:nvPr>
            <p:ph type="title"/>
          </p:nvPr>
        </p:nvSpPr>
        <p:spPr>
          <a:xfrm>
            <a:off x="984750" y="820213"/>
            <a:ext cx="7174500" cy="7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333,000,000</a:t>
            </a:r>
            <a:endParaRPr/>
          </a:p>
        </p:txBody>
      </p:sp>
      <p:sp>
        <p:nvSpPr>
          <p:cNvPr id="650" name="Google Shape;650;p66"/>
          <p:cNvSpPr txBox="1">
            <a:spLocks noGrp="1"/>
          </p:cNvSpPr>
          <p:nvPr>
            <p:ph type="title" idx="4"/>
          </p:nvPr>
        </p:nvSpPr>
        <p:spPr>
          <a:xfrm>
            <a:off x="984750" y="2031556"/>
            <a:ext cx="7174500" cy="7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651" name="Google Shape;651;p66"/>
          <p:cNvSpPr txBox="1">
            <a:spLocks noGrp="1"/>
          </p:cNvSpPr>
          <p:nvPr>
            <p:ph type="title" idx="5"/>
          </p:nvPr>
        </p:nvSpPr>
        <p:spPr>
          <a:xfrm>
            <a:off x="984750" y="3242900"/>
            <a:ext cx="7174500" cy="7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pic>
        <p:nvPicPr>
          <p:cNvPr id="652" name="Google Shape;652;p66"/>
          <p:cNvPicPr preferRelativeResize="0"/>
          <p:nvPr/>
        </p:nvPicPr>
        <p:blipFill rotWithShape="1">
          <a:blip r:embed="rId3">
            <a:alphaModFix/>
          </a:blip>
          <a:srcRect l="10117" t="20845" r="55955" b="39142"/>
          <a:stretch/>
        </p:blipFill>
        <p:spPr>
          <a:xfrm rot="10800000">
            <a:off x="6854350" y="1962750"/>
            <a:ext cx="1433650" cy="1690800"/>
          </a:xfrm>
          <a:prstGeom prst="rect">
            <a:avLst/>
          </a:prstGeom>
          <a:noFill/>
          <a:ln>
            <a:noFill/>
          </a:ln>
        </p:spPr>
      </p:pic>
      <p:pic>
        <p:nvPicPr>
          <p:cNvPr id="653" name="Google Shape;653;p66"/>
          <p:cNvPicPr preferRelativeResize="0"/>
          <p:nvPr/>
        </p:nvPicPr>
        <p:blipFill rotWithShape="1">
          <a:blip r:embed="rId3">
            <a:alphaModFix/>
          </a:blip>
          <a:srcRect l="10117" t="20845" r="55955" b="39142"/>
          <a:stretch/>
        </p:blipFill>
        <p:spPr>
          <a:xfrm rot="-5400000">
            <a:off x="573975" y="1142325"/>
            <a:ext cx="1433650" cy="1690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Patient satisfaction</a:t>
            </a:r>
            <a:endParaRPr/>
          </a:p>
        </p:txBody>
      </p:sp>
      <p:sp>
        <p:nvSpPr>
          <p:cNvPr id="659" name="Google Shape;659;p67"/>
          <p:cNvSpPr/>
          <p:nvPr/>
        </p:nvSpPr>
        <p:spPr>
          <a:xfrm>
            <a:off x="1811956" y="1576369"/>
            <a:ext cx="1346400" cy="134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7"/>
          <p:cNvSpPr txBox="1"/>
          <p:nvPr/>
        </p:nvSpPr>
        <p:spPr>
          <a:xfrm>
            <a:off x="1590275" y="3551350"/>
            <a:ext cx="1804500" cy="642900"/>
          </a:xfrm>
          <a:prstGeom prst="rect">
            <a:avLst/>
          </a:prstGeom>
          <a:noFill/>
          <a:ln>
            <a:noFill/>
          </a:ln>
        </p:spPr>
        <p:txBody>
          <a:bodyPr spcFirstLastPara="1" wrap="square" lIns="91425" tIns="91425" rIns="91425" bIns="91425" anchor="ctr" anchorCtr="0">
            <a:noAutofit/>
          </a:bodyPr>
          <a:lstStyle/>
          <a:p>
            <a:pPr algn="ctr"/>
            <a:r>
              <a:rPr lang="en" dirty="0">
                <a:solidFill>
                  <a:schemeClr val="dk1"/>
                </a:solidFill>
                <a:latin typeface="Exo"/>
                <a:ea typeface="Exo"/>
                <a:cs typeface="Exo"/>
              </a:rPr>
              <a:t>May was tough but great</a:t>
            </a:r>
          </a:p>
        </p:txBody>
      </p:sp>
      <p:sp>
        <p:nvSpPr>
          <p:cNvPr id="661" name="Google Shape;661;p67"/>
          <p:cNvSpPr txBox="1"/>
          <p:nvPr/>
        </p:nvSpPr>
        <p:spPr>
          <a:xfrm>
            <a:off x="3615075" y="3551350"/>
            <a:ext cx="1804500" cy="642900"/>
          </a:xfrm>
          <a:prstGeom prst="rect">
            <a:avLst/>
          </a:prstGeom>
          <a:noFill/>
          <a:ln>
            <a:noFill/>
          </a:ln>
        </p:spPr>
        <p:txBody>
          <a:bodyPr spcFirstLastPara="1" wrap="square" lIns="91425" tIns="91425" rIns="91425" bIns="91425" anchor="ctr" anchorCtr="0">
            <a:noAutofit/>
          </a:bodyPr>
          <a:lstStyle/>
          <a:p>
            <a:pPr algn="ctr"/>
            <a:r>
              <a:rPr lang="en" dirty="0">
                <a:solidFill>
                  <a:schemeClr val="dk1"/>
                </a:solidFill>
                <a:latin typeface="Exo"/>
                <a:ea typeface="Exo"/>
                <a:cs typeface="Exo"/>
              </a:rPr>
              <a:t>The best month for us so far</a:t>
            </a:r>
          </a:p>
        </p:txBody>
      </p:sp>
      <p:sp>
        <p:nvSpPr>
          <p:cNvPr id="662" name="Google Shape;662;p67"/>
          <p:cNvSpPr txBox="1"/>
          <p:nvPr/>
        </p:nvSpPr>
        <p:spPr>
          <a:xfrm>
            <a:off x="5673025" y="3551350"/>
            <a:ext cx="1804500" cy="642900"/>
          </a:xfrm>
          <a:prstGeom prst="rect">
            <a:avLst/>
          </a:prstGeom>
          <a:noFill/>
          <a:ln>
            <a:noFill/>
          </a:ln>
        </p:spPr>
        <p:txBody>
          <a:bodyPr spcFirstLastPara="1" wrap="square" lIns="91425" tIns="91425" rIns="91425" bIns="91425" anchor="ctr" anchorCtr="0">
            <a:noAutofit/>
          </a:bodyPr>
          <a:lstStyle/>
          <a:p>
            <a:pPr algn="ctr"/>
            <a:r>
              <a:rPr lang="en" dirty="0">
                <a:solidFill>
                  <a:schemeClr val="dk1"/>
                </a:solidFill>
                <a:latin typeface="Exo"/>
                <a:ea typeface="Exo"/>
                <a:cs typeface="Exo"/>
                <a:sym typeface="Exo"/>
              </a:rPr>
              <a:t>Despite being red, it was most calm</a:t>
            </a:r>
            <a:endParaRPr lang="en" dirty="0">
              <a:solidFill>
                <a:schemeClr val="dk1"/>
              </a:solidFill>
              <a:latin typeface="Exo"/>
              <a:ea typeface="Exo"/>
              <a:cs typeface="Exo"/>
            </a:endParaRPr>
          </a:p>
        </p:txBody>
      </p:sp>
      <p:sp>
        <p:nvSpPr>
          <p:cNvPr id="663" name="Google Shape;663;p67"/>
          <p:cNvSpPr txBox="1"/>
          <p:nvPr/>
        </p:nvSpPr>
        <p:spPr>
          <a:xfrm>
            <a:off x="1590275" y="3101550"/>
            <a:ext cx="18045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sym typeface="Prata"/>
              </a:rPr>
              <a:t>May</a:t>
            </a:r>
            <a:endParaRPr sz="2000" b="1" dirty="0">
              <a:solidFill>
                <a:schemeClr val="dk1"/>
              </a:solidFill>
              <a:latin typeface="Prata"/>
              <a:ea typeface="Prata"/>
              <a:cs typeface="Prata"/>
              <a:sym typeface="Prata"/>
            </a:endParaRPr>
          </a:p>
        </p:txBody>
      </p:sp>
      <p:sp>
        <p:nvSpPr>
          <p:cNvPr id="664" name="Google Shape;664;p67"/>
          <p:cNvSpPr txBox="1"/>
          <p:nvPr/>
        </p:nvSpPr>
        <p:spPr>
          <a:xfrm>
            <a:off x="3615075" y="3101550"/>
            <a:ext cx="18045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rPr>
              <a:t>June</a:t>
            </a:r>
          </a:p>
        </p:txBody>
      </p:sp>
      <p:sp>
        <p:nvSpPr>
          <p:cNvPr id="665" name="Google Shape;665;p67"/>
          <p:cNvSpPr txBox="1"/>
          <p:nvPr/>
        </p:nvSpPr>
        <p:spPr>
          <a:xfrm>
            <a:off x="5673025" y="3101550"/>
            <a:ext cx="18045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rPr>
              <a:t>December</a:t>
            </a:r>
          </a:p>
        </p:txBody>
      </p:sp>
      <p:sp>
        <p:nvSpPr>
          <p:cNvPr id="666" name="Google Shape;666;p67"/>
          <p:cNvSpPr/>
          <p:nvPr/>
        </p:nvSpPr>
        <p:spPr>
          <a:xfrm rot="10800000" flipH="1">
            <a:off x="1811946" y="1576451"/>
            <a:ext cx="1346400" cy="1346400"/>
          </a:xfrm>
          <a:prstGeom prst="blockArc">
            <a:avLst>
              <a:gd name="adj1" fmla="val 4652799"/>
              <a:gd name="adj2" fmla="val 18754251"/>
              <a:gd name="adj3" fmla="val 2418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7"/>
          <p:cNvSpPr/>
          <p:nvPr/>
        </p:nvSpPr>
        <p:spPr>
          <a:xfrm>
            <a:off x="2105781" y="1870194"/>
            <a:ext cx="758700" cy="75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7"/>
          <p:cNvSpPr/>
          <p:nvPr/>
        </p:nvSpPr>
        <p:spPr>
          <a:xfrm>
            <a:off x="3831781" y="1576369"/>
            <a:ext cx="1346400" cy="134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7"/>
          <p:cNvSpPr/>
          <p:nvPr/>
        </p:nvSpPr>
        <p:spPr>
          <a:xfrm rot="10800000" flipH="1">
            <a:off x="3824021" y="1576451"/>
            <a:ext cx="1346400" cy="1346400"/>
          </a:xfrm>
          <a:prstGeom prst="blockArc">
            <a:avLst>
              <a:gd name="adj1" fmla="val 4652799"/>
              <a:gd name="adj2" fmla="val 1159579"/>
              <a:gd name="adj3" fmla="val 227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7"/>
          <p:cNvSpPr/>
          <p:nvPr/>
        </p:nvSpPr>
        <p:spPr>
          <a:xfrm>
            <a:off x="4125606" y="1870194"/>
            <a:ext cx="758700" cy="75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7"/>
          <p:cNvSpPr/>
          <p:nvPr/>
        </p:nvSpPr>
        <p:spPr>
          <a:xfrm>
            <a:off x="5851606" y="1576369"/>
            <a:ext cx="1346400" cy="134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7"/>
          <p:cNvSpPr/>
          <p:nvPr/>
        </p:nvSpPr>
        <p:spPr>
          <a:xfrm rot="10800000" flipH="1">
            <a:off x="5851596" y="1576451"/>
            <a:ext cx="1346400" cy="1346400"/>
          </a:xfrm>
          <a:prstGeom prst="blockArc">
            <a:avLst>
              <a:gd name="adj1" fmla="val 4652799"/>
              <a:gd name="adj2" fmla="val 12407356"/>
              <a:gd name="adj3" fmla="val 2244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7"/>
          <p:cNvSpPr/>
          <p:nvPr/>
        </p:nvSpPr>
        <p:spPr>
          <a:xfrm>
            <a:off x="6145431" y="1870194"/>
            <a:ext cx="758700" cy="75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7"/>
          <p:cNvSpPr txBox="1"/>
          <p:nvPr/>
        </p:nvSpPr>
        <p:spPr>
          <a:xfrm>
            <a:off x="4058325" y="1985025"/>
            <a:ext cx="918000" cy="52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80%</a:t>
            </a:r>
            <a:endParaRPr sz="2000" b="1">
              <a:solidFill>
                <a:schemeClr val="dk1"/>
              </a:solidFill>
              <a:latin typeface="Prata"/>
              <a:ea typeface="Prata"/>
              <a:cs typeface="Prata"/>
              <a:sym typeface="Prata"/>
            </a:endParaRPr>
          </a:p>
        </p:txBody>
      </p:sp>
      <p:sp>
        <p:nvSpPr>
          <p:cNvPr id="675" name="Google Shape;675;p67"/>
          <p:cNvSpPr txBox="1"/>
          <p:nvPr/>
        </p:nvSpPr>
        <p:spPr>
          <a:xfrm>
            <a:off x="6083163" y="1985025"/>
            <a:ext cx="918000" cy="52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30%</a:t>
            </a:r>
            <a:endParaRPr sz="2000" b="1">
              <a:solidFill>
                <a:schemeClr val="dk1"/>
              </a:solidFill>
              <a:latin typeface="Prata"/>
              <a:ea typeface="Prata"/>
              <a:cs typeface="Prata"/>
              <a:sym typeface="Prata"/>
            </a:endParaRPr>
          </a:p>
        </p:txBody>
      </p:sp>
      <p:sp>
        <p:nvSpPr>
          <p:cNvPr id="676" name="Google Shape;676;p67"/>
          <p:cNvSpPr txBox="1"/>
          <p:nvPr/>
        </p:nvSpPr>
        <p:spPr>
          <a:xfrm>
            <a:off x="2033525" y="1985025"/>
            <a:ext cx="918000" cy="52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Prata"/>
                <a:ea typeface="Prata"/>
                <a:cs typeface="Prata"/>
                <a:sym typeface="Prata"/>
              </a:rPr>
              <a:t>60%</a:t>
            </a:r>
            <a:endParaRPr sz="2000" b="1">
              <a:solidFill>
                <a:schemeClr val="dk1"/>
              </a:solidFill>
              <a:latin typeface="Prata"/>
              <a:ea typeface="Prata"/>
              <a:cs typeface="Prata"/>
              <a:sym typeface="Prata"/>
            </a:endParaRPr>
          </a:p>
        </p:txBody>
      </p:sp>
      <p:sp>
        <p:nvSpPr>
          <p:cNvPr id="677" name="Google Shape;677;p67"/>
          <p:cNvSpPr/>
          <p:nvPr/>
        </p:nvSpPr>
        <p:spPr>
          <a:xfrm>
            <a:off x="1547028" y="3083965"/>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7"/>
          <p:cNvSpPr/>
          <p:nvPr/>
        </p:nvSpPr>
        <p:spPr>
          <a:xfrm>
            <a:off x="3609568" y="3083965"/>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7"/>
          <p:cNvSpPr/>
          <p:nvPr/>
        </p:nvSpPr>
        <p:spPr>
          <a:xfrm>
            <a:off x="5716078" y="3083965"/>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table</a:t>
            </a:r>
            <a:endParaRPr/>
          </a:p>
        </p:txBody>
      </p:sp>
      <p:graphicFrame>
        <p:nvGraphicFramePr>
          <p:cNvPr id="685" name="Google Shape;685;p68"/>
          <p:cNvGraphicFramePr/>
          <p:nvPr>
            <p:extLst>
              <p:ext uri="{D42A27DB-BD31-4B8C-83A1-F6EECF244321}">
                <p14:modId xmlns:p14="http://schemas.microsoft.com/office/powerpoint/2010/main" val="690096655"/>
              </p:ext>
            </p:extLst>
          </p:nvPr>
        </p:nvGraphicFramePr>
        <p:xfrm>
          <a:off x="1292925" y="1274272"/>
          <a:ext cx="6558125" cy="2516615"/>
        </p:xfrm>
        <a:graphic>
          <a:graphicData uri="http://schemas.openxmlformats.org/drawingml/2006/table">
            <a:tbl>
              <a:tblPr>
                <a:noFill/>
                <a:tableStyleId>{5D4F0FF1-9BCB-4F77-A7EB-CB2CC291F9E9}</a:tableStyleId>
              </a:tblPr>
              <a:tblGrid>
                <a:gridCol w="1139750">
                  <a:extLst>
                    <a:ext uri="{9D8B030D-6E8A-4147-A177-3AD203B41FA5}">
                      <a16:colId xmlns:a16="http://schemas.microsoft.com/office/drawing/2014/main" val="20000"/>
                    </a:ext>
                  </a:extLst>
                </a:gridCol>
                <a:gridCol w="1083675">
                  <a:extLst>
                    <a:ext uri="{9D8B030D-6E8A-4147-A177-3AD203B41FA5}">
                      <a16:colId xmlns:a16="http://schemas.microsoft.com/office/drawing/2014/main" val="20001"/>
                    </a:ext>
                  </a:extLst>
                </a:gridCol>
                <a:gridCol w="1083675">
                  <a:extLst>
                    <a:ext uri="{9D8B030D-6E8A-4147-A177-3AD203B41FA5}">
                      <a16:colId xmlns:a16="http://schemas.microsoft.com/office/drawing/2014/main" val="20002"/>
                    </a:ext>
                  </a:extLst>
                </a:gridCol>
                <a:gridCol w="1083675">
                  <a:extLst>
                    <a:ext uri="{9D8B030D-6E8A-4147-A177-3AD203B41FA5}">
                      <a16:colId xmlns:a16="http://schemas.microsoft.com/office/drawing/2014/main" val="20003"/>
                    </a:ext>
                  </a:extLst>
                </a:gridCol>
                <a:gridCol w="1083675">
                  <a:extLst>
                    <a:ext uri="{9D8B030D-6E8A-4147-A177-3AD203B41FA5}">
                      <a16:colId xmlns:a16="http://schemas.microsoft.com/office/drawing/2014/main" val="20004"/>
                    </a:ext>
                  </a:extLst>
                </a:gridCol>
                <a:gridCol w="1083675">
                  <a:extLst>
                    <a:ext uri="{9D8B030D-6E8A-4147-A177-3AD203B41FA5}">
                      <a16:colId xmlns:a16="http://schemas.microsoft.com/office/drawing/2014/main" val="20005"/>
                    </a:ext>
                  </a:extLst>
                </a:gridCol>
              </a:tblGrid>
              <a:tr h="475850">
                <a:tc>
                  <a:txBody>
                    <a:bodyPr/>
                    <a:lstStyle/>
                    <a:p>
                      <a:pPr marL="0" lvl="0" indent="0" algn="l" rtl="0">
                        <a:spcBef>
                          <a:spcPts val="0"/>
                        </a:spcBef>
                        <a:spcAft>
                          <a:spcPts val="0"/>
                        </a:spcAft>
                        <a:buNone/>
                      </a:pPr>
                      <a:endParaRPr>
                        <a:solidFill>
                          <a:schemeClr val="dk1"/>
                        </a:solidFill>
                        <a:latin typeface="Open Sans"/>
                        <a:ea typeface="Open Sans"/>
                        <a:cs typeface="Open Sans"/>
                        <a:sym typeface="Open Sans"/>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dk1"/>
                          </a:solidFill>
                          <a:latin typeface="Prata"/>
                          <a:ea typeface="Prata"/>
                          <a:cs typeface="Prata"/>
                          <a:sym typeface="Prata"/>
                        </a:rPr>
                        <a:t>Qty.</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dirty="0">
                          <a:solidFill>
                            <a:schemeClr val="dk1"/>
                          </a:solidFill>
                          <a:latin typeface="Prata"/>
                          <a:ea typeface="Prata"/>
                          <a:cs typeface="Prata"/>
                          <a:sym typeface="Prata"/>
                        </a:rPr>
                        <a:t>Booked</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dirty="0">
                          <a:solidFill>
                            <a:schemeClr val="dk1"/>
                          </a:solidFill>
                          <a:latin typeface="Prata"/>
                          <a:ea typeface="Prata"/>
                          <a:cs typeface="Prata"/>
                          <a:sym typeface="Prata"/>
                        </a:rPr>
                        <a:t>Sold</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D63E3D"/>
                        </a:buClr>
                        <a:buFont typeface="Arial"/>
                        <a:buNone/>
                      </a:pPr>
                      <a:r>
                        <a:rPr lang="en" sz="1800" b="1" dirty="0">
                          <a:solidFill>
                            <a:schemeClr val="dk1"/>
                          </a:solidFill>
                          <a:latin typeface="Prata"/>
                          <a:ea typeface="Prata"/>
                          <a:cs typeface="Prata"/>
                          <a:sym typeface="Prata"/>
                        </a:rPr>
                        <a:t>Refund</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800" b="1" dirty="0">
                          <a:solidFill>
                            <a:schemeClr val="dk1"/>
                          </a:solidFill>
                          <a:latin typeface="Prata"/>
                          <a:ea typeface="Prata"/>
                          <a:cs typeface="Prata"/>
                          <a:sym typeface="Prata"/>
                        </a:rPr>
                        <a:t>Percent</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1575">
                <a:tc>
                  <a:txBody>
                    <a:bodyPr/>
                    <a:lstStyle/>
                    <a:p>
                      <a:pPr marL="0" lvl="0" indent="0" algn="l" rtl="0">
                        <a:spcBef>
                          <a:spcPts val="0"/>
                        </a:spcBef>
                        <a:spcAft>
                          <a:spcPts val="0"/>
                        </a:spcAft>
                        <a:buNone/>
                      </a:pPr>
                      <a:r>
                        <a:rPr lang="en" sz="1800" b="1" dirty="0">
                          <a:solidFill>
                            <a:schemeClr val="dk1"/>
                          </a:solidFill>
                          <a:latin typeface="Prata"/>
                          <a:ea typeface="Prata"/>
                          <a:cs typeface="Prata"/>
                        </a:rPr>
                        <a:t>May</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2</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12000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9800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500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80%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51575">
                <a:tc>
                  <a:txBody>
                    <a:bodyPr/>
                    <a:lstStyle/>
                    <a:p>
                      <a:pPr marL="0" lvl="0" indent="0" algn="l" rtl="0">
                        <a:spcBef>
                          <a:spcPts val="0"/>
                        </a:spcBef>
                        <a:spcAft>
                          <a:spcPts val="0"/>
                        </a:spcAft>
                        <a:buNone/>
                      </a:pPr>
                      <a:r>
                        <a:rPr lang="en" sz="1800" b="1" dirty="0">
                          <a:solidFill>
                            <a:schemeClr val="dk1"/>
                          </a:solidFill>
                          <a:latin typeface="Prata"/>
                          <a:ea typeface="Prata"/>
                          <a:cs typeface="Prata"/>
                        </a:rPr>
                        <a:t>June</a:t>
                      </a:r>
                      <a:endParaRPr lang="en"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3</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6000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5000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450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50%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51575">
                <a:tc>
                  <a:txBody>
                    <a:bodyPr/>
                    <a:lstStyle/>
                    <a:p>
                      <a:pPr marL="0" lvl="0" indent="0" algn="l" rtl="0">
                        <a:spcBef>
                          <a:spcPts val="0"/>
                        </a:spcBef>
                        <a:spcAft>
                          <a:spcPts val="0"/>
                        </a:spcAft>
                        <a:buNone/>
                      </a:pPr>
                      <a:r>
                        <a:rPr lang="en" sz="1800" b="1" dirty="0">
                          <a:solidFill>
                            <a:schemeClr val="dk1"/>
                          </a:solidFill>
                          <a:latin typeface="Prata"/>
                          <a:ea typeface="Prata"/>
                          <a:cs typeface="Prata"/>
                        </a:rPr>
                        <a:t>July</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4</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2000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1500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300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70%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51575">
                <a:tc>
                  <a:txBody>
                    <a:bodyPr/>
                    <a:lstStyle/>
                    <a:p>
                      <a:pPr marL="0" lvl="0" indent="0" algn="l" rtl="0">
                        <a:spcBef>
                          <a:spcPts val="0"/>
                        </a:spcBef>
                        <a:spcAft>
                          <a:spcPts val="0"/>
                        </a:spcAft>
                        <a:buNone/>
                      </a:pPr>
                      <a:r>
                        <a:rPr lang="en" sz="1800" b="1" dirty="0">
                          <a:solidFill>
                            <a:schemeClr val="dk1"/>
                          </a:solidFill>
                          <a:latin typeface="Prata"/>
                          <a:ea typeface="Prata"/>
                          <a:cs typeface="Prata"/>
                        </a:rPr>
                        <a:t>September</a:t>
                      </a:r>
                      <a:endParaRPr sz="1800" b="1" dirty="0">
                        <a:solidFill>
                          <a:schemeClr val="dk1"/>
                        </a:solidFill>
                        <a:latin typeface="Prata"/>
                        <a:ea typeface="Prata"/>
                        <a:cs typeface="Prata"/>
                        <a:sym typeface="Prata"/>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9</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6000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5000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450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Exo"/>
                          <a:ea typeface="Exo"/>
                          <a:cs typeface="Exo"/>
                          <a:sym typeface="Exo"/>
                        </a:rPr>
                        <a:t>50%</a:t>
                      </a:r>
                      <a:endParaRPr dirty="0">
                        <a:solidFill>
                          <a:schemeClr val="dk1"/>
                        </a:solidFill>
                        <a:latin typeface="Exo"/>
                        <a:ea typeface="Exo"/>
                        <a:cs typeface="Exo"/>
                        <a:sym typeface="Exo"/>
                      </a:endParaRPr>
                    </a:p>
                  </a:txBody>
                  <a:tcPr marL="68650" marR="68650" marT="68700" marB="68700"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686" name="Google Shape;686;p68"/>
          <p:cNvSpPr txBox="1"/>
          <p:nvPr/>
        </p:nvSpPr>
        <p:spPr>
          <a:xfrm>
            <a:off x="2550150" y="3919599"/>
            <a:ext cx="4043700" cy="517200"/>
          </a:xfrm>
          <a:prstGeom prst="rect">
            <a:avLst/>
          </a:prstGeom>
          <a:noFill/>
          <a:ln>
            <a:noFill/>
          </a:ln>
        </p:spPr>
        <p:txBody>
          <a:bodyPr spcFirstLastPara="1" wrap="square" lIns="91425" tIns="91425" rIns="91425" bIns="91425" anchor="ctr" anchorCtr="0">
            <a:noAutofit/>
          </a:bodyPr>
          <a:lstStyle/>
          <a:p>
            <a:pPr algn="ctr"/>
            <a:r>
              <a:rPr lang="en" dirty="0">
                <a:solidFill>
                  <a:schemeClr val="dk1"/>
                </a:solidFill>
                <a:latin typeface="Exo"/>
                <a:ea typeface="Exo"/>
                <a:cs typeface="Exo"/>
              </a:rPr>
              <a:t>May was truly the busiest we've been this year</a:t>
            </a:r>
          </a:p>
        </p:txBody>
      </p:sp>
      <p:pic>
        <p:nvPicPr>
          <p:cNvPr id="687" name="Google Shape;687;p68"/>
          <p:cNvPicPr preferRelativeResize="0"/>
          <p:nvPr/>
        </p:nvPicPr>
        <p:blipFill rotWithShape="1">
          <a:blip r:embed="rId3">
            <a:alphaModFix/>
          </a:blip>
          <a:srcRect l="60513" t="15763" r="16584" b="61860"/>
          <a:stretch/>
        </p:blipFill>
        <p:spPr>
          <a:xfrm flipH="1">
            <a:off x="7883683" y="445025"/>
            <a:ext cx="848742" cy="829250"/>
          </a:xfrm>
          <a:prstGeom prst="rect">
            <a:avLst/>
          </a:prstGeom>
          <a:noFill/>
          <a:ln>
            <a:noFill/>
          </a:ln>
        </p:spPr>
      </p:pic>
      <p:pic>
        <p:nvPicPr>
          <p:cNvPr id="688" name="Google Shape;688;p68"/>
          <p:cNvPicPr preferRelativeResize="0"/>
          <p:nvPr/>
        </p:nvPicPr>
        <p:blipFill rotWithShape="1">
          <a:blip r:embed="rId3">
            <a:alphaModFix/>
          </a:blip>
          <a:srcRect l="60513" t="15763" r="16584" b="61860"/>
          <a:stretch/>
        </p:blipFill>
        <p:spPr>
          <a:xfrm rot="1097342" flipH="1">
            <a:off x="467288" y="3964298"/>
            <a:ext cx="875177" cy="8550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cxnSp>
        <p:nvCxnSpPr>
          <p:cNvPr id="693" name="Google Shape;693;p69"/>
          <p:cNvCxnSpPr/>
          <p:nvPr/>
        </p:nvCxnSpPr>
        <p:spPr>
          <a:xfrm>
            <a:off x="2641125" y="1797731"/>
            <a:ext cx="4583100" cy="0"/>
          </a:xfrm>
          <a:prstGeom prst="straightConnector1">
            <a:avLst/>
          </a:prstGeom>
          <a:noFill/>
          <a:ln w="19050" cap="flat" cmpd="sng">
            <a:solidFill>
              <a:schemeClr val="accent1"/>
            </a:solidFill>
            <a:prstDash val="solid"/>
            <a:round/>
            <a:headEnd type="none" w="med" len="med"/>
            <a:tailEnd type="none" w="med" len="med"/>
          </a:ln>
        </p:spPr>
      </p:cxnSp>
      <p:sp>
        <p:nvSpPr>
          <p:cNvPr id="694" name="Google Shape;694;p69"/>
          <p:cNvSpPr/>
          <p:nvPr/>
        </p:nvSpPr>
        <p:spPr>
          <a:xfrm>
            <a:off x="1563289" y="1537220"/>
            <a:ext cx="1820700" cy="502500"/>
          </a:xfrm>
          <a:prstGeom prst="roundRect">
            <a:avLst>
              <a:gd name="adj" fmla="val 50000"/>
            </a:avLst>
          </a:prstGeom>
          <a:solidFill>
            <a:schemeClr val="dk2"/>
          </a:solid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9"/>
          <p:cNvSpPr/>
          <p:nvPr/>
        </p:nvSpPr>
        <p:spPr>
          <a:xfrm>
            <a:off x="3695413" y="1537220"/>
            <a:ext cx="1820700" cy="502500"/>
          </a:xfrm>
          <a:prstGeom prst="roundRect">
            <a:avLst>
              <a:gd name="adj" fmla="val 50000"/>
            </a:avLst>
          </a:prstGeom>
          <a:solidFill>
            <a:schemeClr val="dk2"/>
          </a:solid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9"/>
          <p:cNvSpPr/>
          <p:nvPr/>
        </p:nvSpPr>
        <p:spPr>
          <a:xfrm>
            <a:off x="5878438" y="1537220"/>
            <a:ext cx="1820700" cy="502500"/>
          </a:xfrm>
          <a:prstGeom prst="roundRect">
            <a:avLst>
              <a:gd name="adj" fmla="val 50000"/>
            </a:avLst>
          </a:prstGeom>
          <a:solidFill>
            <a:schemeClr val="dk2"/>
          </a:solid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Innovations</a:t>
            </a:r>
            <a:endParaRPr/>
          </a:p>
        </p:txBody>
      </p:sp>
      <p:sp>
        <p:nvSpPr>
          <p:cNvPr id="698" name="Google Shape;698;p69"/>
          <p:cNvSpPr txBox="1"/>
          <p:nvPr/>
        </p:nvSpPr>
        <p:spPr>
          <a:xfrm>
            <a:off x="1642300" y="3188850"/>
            <a:ext cx="1690800" cy="64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a:solidFill>
                <a:schemeClr val="dk1"/>
              </a:solidFill>
              <a:latin typeface="Exo"/>
              <a:ea typeface="Exo"/>
              <a:cs typeface="Exo"/>
            </a:endParaRPr>
          </a:p>
        </p:txBody>
      </p:sp>
      <p:sp>
        <p:nvSpPr>
          <p:cNvPr id="699" name="Google Shape;699;p69"/>
          <p:cNvSpPr txBox="1"/>
          <p:nvPr/>
        </p:nvSpPr>
        <p:spPr>
          <a:xfrm>
            <a:off x="1642300" y="1544025"/>
            <a:ext cx="16908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rPr>
              <a:t>React</a:t>
            </a:r>
          </a:p>
        </p:txBody>
      </p:sp>
      <p:sp>
        <p:nvSpPr>
          <p:cNvPr id="700" name="Google Shape;700;p69"/>
          <p:cNvSpPr txBox="1"/>
          <p:nvPr/>
        </p:nvSpPr>
        <p:spPr>
          <a:xfrm>
            <a:off x="3764700" y="3188850"/>
            <a:ext cx="1690800" cy="64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dirty="0">
              <a:solidFill>
                <a:schemeClr val="dk1"/>
              </a:solidFill>
              <a:latin typeface="Exo"/>
              <a:ea typeface="Exo"/>
              <a:cs typeface="Exo"/>
            </a:endParaRPr>
          </a:p>
        </p:txBody>
      </p:sp>
      <p:sp>
        <p:nvSpPr>
          <p:cNvPr id="701" name="Google Shape;701;p69"/>
          <p:cNvSpPr txBox="1"/>
          <p:nvPr/>
        </p:nvSpPr>
        <p:spPr>
          <a:xfrm>
            <a:off x="3764700" y="1544025"/>
            <a:ext cx="16908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rPr>
              <a:t>Vue</a:t>
            </a:r>
          </a:p>
        </p:txBody>
      </p:sp>
      <p:sp>
        <p:nvSpPr>
          <p:cNvPr id="702" name="Google Shape;702;p69"/>
          <p:cNvSpPr txBox="1"/>
          <p:nvPr/>
        </p:nvSpPr>
        <p:spPr>
          <a:xfrm>
            <a:off x="5986375" y="3188850"/>
            <a:ext cx="1690800" cy="64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a:solidFill>
                <a:schemeClr val="dk1"/>
              </a:solidFill>
              <a:latin typeface="Exo"/>
              <a:ea typeface="Exo"/>
              <a:cs typeface="Exo"/>
            </a:endParaRPr>
          </a:p>
        </p:txBody>
      </p:sp>
      <p:sp>
        <p:nvSpPr>
          <p:cNvPr id="703" name="Google Shape;703;p69"/>
          <p:cNvSpPr txBox="1"/>
          <p:nvPr/>
        </p:nvSpPr>
        <p:spPr>
          <a:xfrm>
            <a:off x="5986375" y="1544025"/>
            <a:ext cx="16908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rPr>
              <a:t>Vite</a:t>
            </a:r>
          </a:p>
        </p:txBody>
      </p:sp>
      <p:grpSp>
        <p:nvGrpSpPr>
          <p:cNvPr id="704" name="Google Shape;704;p69"/>
          <p:cNvGrpSpPr/>
          <p:nvPr/>
        </p:nvGrpSpPr>
        <p:grpSpPr>
          <a:xfrm>
            <a:off x="6575485" y="2401546"/>
            <a:ext cx="512581" cy="502490"/>
            <a:chOff x="-22863675" y="3131775"/>
            <a:chExt cx="299300" cy="293425"/>
          </a:xfrm>
        </p:grpSpPr>
        <p:sp>
          <p:nvSpPr>
            <p:cNvPr id="705" name="Google Shape;705;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69"/>
          <p:cNvGrpSpPr/>
          <p:nvPr/>
        </p:nvGrpSpPr>
        <p:grpSpPr>
          <a:xfrm>
            <a:off x="2232735" y="2488921"/>
            <a:ext cx="509927" cy="327772"/>
            <a:chOff x="-27721750" y="3598250"/>
            <a:chExt cx="297750" cy="191400"/>
          </a:xfrm>
        </p:grpSpPr>
        <p:sp>
          <p:nvSpPr>
            <p:cNvPr id="709" name="Google Shape;709;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69"/>
          <p:cNvSpPr/>
          <p:nvPr/>
        </p:nvSpPr>
        <p:spPr>
          <a:xfrm>
            <a:off x="4340303" y="2405340"/>
            <a:ext cx="539597" cy="495127"/>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69"/>
          <p:cNvGrpSpPr/>
          <p:nvPr/>
        </p:nvGrpSpPr>
        <p:grpSpPr>
          <a:xfrm rot="10800000" flipH="1">
            <a:off x="2573722" y="4047302"/>
            <a:ext cx="3996560" cy="564600"/>
            <a:chOff x="1524913" y="922950"/>
            <a:chExt cx="6094175" cy="564600"/>
          </a:xfrm>
        </p:grpSpPr>
        <p:cxnSp>
          <p:nvCxnSpPr>
            <p:cNvPr id="713" name="Google Shape;713;p69"/>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714" name="Google Shape;714;p69"/>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2"/>
          <p:cNvSpPr/>
          <p:nvPr/>
        </p:nvSpPr>
        <p:spPr>
          <a:xfrm>
            <a:off x="1040888" y="1741906"/>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2"/>
          <p:cNvSpPr/>
          <p:nvPr/>
        </p:nvSpPr>
        <p:spPr>
          <a:xfrm>
            <a:off x="3055963" y="1741906"/>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2"/>
          <p:cNvSpPr/>
          <p:nvPr/>
        </p:nvSpPr>
        <p:spPr>
          <a:xfrm>
            <a:off x="7086088" y="1741906"/>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2"/>
          <p:cNvSpPr/>
          <p:nvPr/>
        </p:nvSpPr>
        <p:spPr>
          <a:xfrm>
            <a:off x="5071025" y="1741906"/>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a:t>
            </a:r>
            <a:endParaRPr/>
          </a:p>
        </p:txBody>
      </p:sp>
      <p:sp>
        <p:nvSpPr>
          <p:cNvPr id="789" name="Google Shape;789;p72"/>
          <p:cNvSpPr txBox="1"/>
          <p:nvPr/>
        </p:nvSpPr>
        <p:spPr>
          <a:xfrm>
            <a:off x="703988" y="3414513"/>
            <a:ext cx="16908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2017-2018</a:t>
            </a:r>
            <a:endParaRPr>
              <a:solidFill>
                <a:schemeClr val="dk1"/>
              </a:solidFill>
              <a:latin typeface="Exo"/>
              <a:ea typeface="Exo"/>
              <a:cs typeface="Exo"/>
              <a:sym typeface="Exo"/>
            </a:endParaRPr>
          </a:p>
        </p:txBody>
      </p:sp>
      <p:sp>
        <p:nvSpPr>
          <p:cNvPr id="790" name="Google Shape;790;p72"/>
          <p:cNvSpPr txBox="1"/>
          <p:nvPr/>
        </p:nvSpPr>
        <p:spPr>
          <a:xfrm>
            <a:off x="703988" y="3081688"/>
            <a:ext cx="1690800" cy="382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sym typeface="Prata"/>
              </a:rPr>
              <a:t>MAY</a:t>
            </a:r>
            <a:endParaRPr sz="2000" b="1" dirty="0">
              <a:solidFill>
                <a:schemeClr val="dk1"/>
              </a:solidFill>
              <a:latin typeface="Prata"/>
              <a:ea typeface="Prata"/>
              <a:cs typeface="Prata"/>
              <a:sym typeface="Prata"/>
            </a:endParaRPr>
          </a:p>
        </p:txBody>
      </p:sp>
      <p:sp>
        <p:nvSpPr>
          <p:cNvPr id="791" name="Google Shape;791;p72"/>
          <p:cNvSpPr txBox="1"/>
          <p:nvPr/>
        </p:nvSpPr>
        <p:spPr>
          <a:xfrm>
            <a:off x="2719063" y="3414513"/>
            <a:ext cx="16908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2018-2019</a:t>
            </a:r>
            <a:endParaRPr>
              <a:solidFill>
                <a:schemeClr val="dk1"/>
              </a:solidFill>
              <a:latin typeface="Exo"/>
              <a:ea typeface="Exo"/>
              <a:cs typeface="Exo"/>
              <a:sym typeface="Exo"/>
            </a:endParaRPr>
          </a:p>
        </p:txBody>
      </p:sp>
      <p:sp>
        <p:nvSpPr>
          <p:cNvPr id="792" name="Google Shape;792;p72"/>
          <p:cNvSpPr txBox="1"/>
          <p:nvPr/>
        </p:nvSpPr>
        <p:spPr>
          <a:xfrm>
            <a:off x="2719063" y="3081688"/>
            <a:ext cx="1690800" cy="382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rPr>
              <a:t>JULY</a:t>
            </a:r>
          </a:p>
        </p:txBody>
      </p:sp>
      <p:sp>
        <p:nvSpPr>
          <p:cNvPr id="793" name="Google Shape;793;p72"/>
          <p:cNvSpPr txBox="1"/>
          <p:nvPr/>
        </p:nvSpPr>
        <p:spPr>
          <a:xfrm>
            <a:off x="4734138" y="3414513"/>
            <a:ext cx="16908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2019-2020</a:t>
            </a:r>
            <a:endParaRPr>
              <a:solidFill>
                <a:schemeClr val="dk1"/>
              </a:solidFill>
              <a:latin typeface="Exo"/>
              <a:ea typeface="Exo"/>
              <a:cs typeface="Exo"/>
              <a:sym typeface="Exo"/>
            </a:endParaRPr>
          </a:p>
        </p:txBody>
      </p:sp>
      <p:sp>
        <p:nvSpPr>
          <p:cNvPr id="794" name="Google Shape;794;p72"/>
          <p:cNvSpPr txBox="1"/>
          <p:nvPr/>
        </p:nvSpPr>
        <p:spPr>
          <a:xfrm>
            <a:off x="4734138" y="3081688"/>
            <a:ext cx="1690800" cy="382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rPr>
              <a:t>OCTOBER</a:t>
            </a:r>
          </a:p>
        </p:txBody>
      </p:sp>
      <p:sp>
        <p:nvSpPr>
          <p:cNvPr id="795" name="Google Shape;795;p72"/>
          <p:cNvSpPr txBox="1"/>
          <p:nvPr/>
        </p:nvSpPr>
        <p:spPr>
          <a:xfrm>
            <a:off x="6749213" y="3414513"/>
            <a:ext cx="1690800" cy="38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Exo"/>
                <a:ea typeface="Exo"/>
                <a:cs typeface="Exo"/>
                <a:sym typeface="Exo"/>
              </a:rPr>
              <a:t>2020-2021</a:t>
            </a:r>
            <a:endParaRPr>
              <a:solidFill>
                <a:schemeClr val="dk1"/>
              </a:solidFill>
              <a:latin typeface="Exo"/>
              <a:ea typeface="Exo"/>
              <a:cs typeface="Exo"/>
              <a:sym typeface="Exo"/>
            </a:endParaRPr>
          </a:p>
        </p:txBody>
      </p:sp>
      <p:sp>
        <p:nvSpPr>
          <p:cNvPr id="796" name="Google Shape;796;p72"/>
          <p:cNvSpPr txBox="1"/>
          <p:nvPr/>
        </p:nvSpPr>
        <p:spPr>
          <a:xfrm>
            <a:off x="6749213" y="3081688"/>
            <a:ext cx="1690800" cy="382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Prata"/>
                <a:ea typeface="Prata"/>
                <a:cs typeface="Prata"/>
              </a:rPr>
              <a:t>DECEMBER</a:t>
            </a:r>
          </a:p>
        </p:txBody>
      </p:sp>
      <p:grpSp>
        <p:nvGrpSpPr>
          <p:cNvPr id="797" name="Google Shape;797;p72"/>
          <p:cNvGrpSpPr/>
          <p:nvPr/>
        </p:nvGrpSpPr>
        <p:grpSpPr>
          <a:xfrm>
            <a:off x="5393630" y="2081022"/>
            <a:ext cx="371814" cy="369974"/>
            <a:chOff x="-41893475" y="3584850"/>
            <a:chExt cx="318225" cy="316650"/>
          </a:xfrm>
        </p:grpSpPr>
        <p:sp>
          <p:nvSpPr>
            <p:cNvPr id="798" name="Google Shape;798;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72"/>
          <p:cNvGrpSpPr/>
          <p:nvPr/>
        </p:nvGrpSpPr>
        <p:grpSpPr>
          <a:xfrm>
            <a:off x="7409626" y="2081036"/>
            <a:ext cx="369974" cy="369945"/>
            <a:chOff x="-40011050" y="3972375"/>
            <a:chExt cx="316650" cy="316625"/>
          </a:xfrm>
        </p:grpSpPr>
        <p:sp>
          <p:nvSpPr>
            <p:cNvPr id="803" name="Google Shape;803;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72"/>
          <p:cNvGrpSpPr/>
          <p:nvPr/>
        </p:nvGrpSpPr>
        <p:grpSpPr>
          <a:xfrm>
            <a:off x="1394087" y="2089607"/>
            <a:ext cx="310602" cy="352803"/>
            <a:chOff x="-28069875" y="3175300"/>
            <a:chExt cx="260725" cy="296150"/>
          </a:xfrm>
        </p:grpSpPr>
        <p:sp>
          <p:nvSpPr>
            <p:cNvPr id="806" name="Google Shape;806;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72"/>
          <p:cNvSpPr/>
          <p:nvPr/>
        </p:nvSpPr>
        <p:spPr>
          <a:xfrm>
            <a:off x="3381280" y="208266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3"/>
          <p:cNvSpPr txBox="1">
            <a:spLocks noGrp="1"/>
          </p:cNvSpPr>
          <p:nvPr>
            <p:ph type="title"/>
          </p:nvPr>
        </p:nvSpPr>
        <p:spPr>
          <a:xfrm>
            <a:off x="311700" y="446811"/>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821" name="Google Shape;821;p73"/>
          <p:cNvSpPr txBox="1">
            <a:spLocks noGrp="1"/>
          </p:cNvSpPr>
          <p:nvPr>
            <p:ph type="subTitle" idx="1"/>
          </p:nvPr>
        </p:nvSpPr>
        <p:spPr>
          <a:xfrm>
            <a:off x="2020050" y="3054290"/>
            <a:ext cx="2148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Ms. Gina</a:t>
            </a:r>
            <a:endParaRPr/>
          </a:p>
        </p:txBody>
      </p:sp>
      <p:sp>
        <p:nvSpPr>
          <p:cNvPr id="822" name="Google Shape;822;p73"/>
          <p:cNvSpPr txBox="1">
            <a:spLocks noGrp="1"/>
          </p:cNvSpPr>
          <p:nvPr>
            <p:ph type="subTitle" idx="2"/>
          </p:nvPr>
        </p:nvSpPr>
        <p:spPr>
          <a:xfrm>
            <a:off x="2020050" y="3580715"/>
            <a:ext cx="2148900" cy="933600"/>
          </a:xfrm>
          <a:prstGeom prst="rect">
            <a:avLst/>
          </a:prstGeom>
        </p:spPr>
        <p:txBody>
          <a:bodyPr spcFirstLastPara="1" wrap="square" lIns="91425" tIns="91425" rIns="91425" bIns="91425" anchor="t" anchorCtr="0">
            <a:noAutofit/>
          </a:bodyPr>
          <a:lstStyle/>
          <a:p>
            <a:pPr marL="0" indent="0"/>
            <a:r>
              <a:rPr lang="en" dirty="0"/>
              <a:t>DIRECTOR SMARTCARE AND WELLNESS</a:t>
            </a:r>
          </a:p>
        </p:txBody>
      </p:sp>
      <p:sp>
        <p:nvSpPr>
          <p:cNvPr id="823" name="Google Shape;823;p73"/>
          <p:cNvSpPr txBox="1">
            <a:spLocks noGrp="1"/>
          </p:cNvSpPr>
          <p:nvPr>
            <p:ph type="subTitle" idx="3"/>
          </p:nvPr>
        </p:nvSpPr>
        <p:spPr>
          <a:xfrm>
            <a:off x="4975050" y="3054299"/>
            <a:ext cx="2148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Mr. Rena</a:t>
            </a:r>
            <a:endParaRPr/>
          </a:p>
        </p:txBody>
      </p:sp>
      <p:sp>
        <p:nvSpPr>
          <p:cNvPr id="824" name="Google Shape;824;p73"/>
          <p:cNvSpPr txBox="1">
            <a:spLocks noGrp="1"/>
          </p:cNvSpPr>
          <p:nvPr>
            <p:ph type="subTitle" idx="4"/>
          </p:nvPr>
        </p:nvSpPr>
        <p:spPr>
          <a:xfrm>
            <a:off x="4975050" y="3580724"/>
            <a:ext cx="2148900" cy="933600"/>
          </a:xfrm>
          <a:prstGeom prst="rect">
            <a:avLst/>
          </a:prstGeom>
        </p:spPr>
        <p:txBody>
          <a:bodyPr spcFirstLastPara="1" wrap="square" lIns="91425" tIns="91425" rIns="91425" bIns="91425" anchor="t" anchorCtr="0">
            <a:noAutofit/>
          </a:bodyPr>
          <a:lstStyle/>
          <a:p>
            <a:pPr marL="0" indent="0"/>
            <a:r>
              <a:rPr lang="en" dirty="0"/>
              <a:t>C.O.O AND C.E.O</a:t>
            </a:r>
          </a:p>
        </p:txBody>
      </p:sp>
      <p:pic>
        <p:nvPicPr>
          <p:cNvPr id="825" name="Google Shape;825;p73"/>
          <p:cNvPicPr preferRelativeResize="0"/>
          <p:nvPr/>
        </p:nvPicPr>
        <p:blipFill rotWithShape="1">
          <a:blip r:embed="rId3">
            <a:alphaModFix/>
          </a:blip>
          <a:srcRect l="14586" t="20061" r="55898" b="20566"/>
          <a:stretch/>
        </p:blipFill>
        <p:spPr>
          <a:xfrm>
            <a:off x="2553599" y="1393238"/>
            <a:ext cx="1081800" cy="1450800"/>
          </a:xfrm>
          <a:prstGeom prst="roundRect">
            <a:avLst>
              <a:gd name="adj" fmla="val 16667"/>
            </a:avLst>
          </a:prstGeom>
          <a:noFill/>
          <a:ln w="19050" cap="flat" cmpd="sng">
            <a:solidFill>
              <a:schemeClr val="lt1"/>
            </a:solidFill>
            <a:prstDash val="solid"/>
            <a:round/>
            <a:headEnd type="none" w="sm" len="sm"/>
            <a:tailEnd type="none" w="sm" len="sm"/>
          </a:ln>
        </p:spPr>
      </p:pic>
      <p:pic>
        <p:nvPicPr>
          <p:cNvPr id="826" name="Google Shape;826;p73"/>
          <p:cNvPicPr preferRelativeResize="0"/>
          <p:nvPr/>
        </p:nvPicPr>
        <p:blipFill rotWithShape="1">
          <a:blip r:embed="rId3">
            <a:alphaModFix/>
          </a:blip>
          <a:srcRect l="48894" t="20061" r="21590" b="20566"/>
          <a:stretch/>
        </p:blipFill>
        <p:spPr>
          <a:xfrm>
            <a:off x="5508599" y="1393238"/>
            <a:ext cx="1081800" cy="1450800"/>
          </a:xfrm>
          <a:prstGeom prst="roundRect">
            <a:avLst>
              <a:gd name="adj" fmla="val 16667"/>
            </a:avLst>
          </a:prstGeom>
          <a:noFill/>
          <a:ln w="19050" cap="flat" cmpd="sng">
            <a:solidFill>
              <a:schemeClr val="lt1"/>
            </a:solidFill>
            <a:prstDash val="solid"/>
            <a:round/>
            <a:headEnd type="none" w="sm" len="sm"/>
            <a:tailEnd type="none" w="sm" len="sm"/>
          </a:ln>
        </p:spPr>
      </p:pic>
      <p:sp>
        <p:nvSpPr>
          <p:cNvPr id="827" name="Google Shape;827;p73"/>
          <p:cNvSpPr/>
          <p:nvPr/>
        </p:nvSpPr>
        <p:spPr>
          <a:xfrm>
            <a:off x="2147510" y="3055701"/>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3"/>
          <p:cNvSpPr/>
          <p:nvPr/>
        </p:nvSpPr>
        <p:spPr>
          <a:xfrm>
            <a:off x="5139160" y="3055701"/>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p:nvPr/>
        </p:nvSpPr>
        <p:spPr>
          <a:xfrm>
            <a:off x="905450" y="16725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4"/>
          <p:cNvSpPr/>
          <p:nvPr/>
        </p:nvSpPr>
        <p:spPr>
          <a:xfrm>
            <a:off x="905450" y="31531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4"/>
          <p:cNvSpPr/>
          <p:nvPr/>
        </p:nvSpPr>
        <p:spPr>
          <a:xfrm>
            <a:off x="4739900" y="16725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4"/>
          <p:cNvSpPr/>
          <p:nvPr/>
        </p:nvSpPr>
        <p:spPr>
          <a:xfrm>
            <a:off x="4739900" y="3153175"/>
            <a:ext cx="1017000" cy="1048200"/>
          </a:xfrm>
          <a:prstGeom prst="roundRect">
            <a:avLst>
              <a:gd name="adj" fmla="val 3338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4"/>
          <p:cNvSpPr txBox="1">
            <a:spLocks noGrp="1"/>
          </p:cNvSpPr>
          <p:nvPr>
            <p:ph type="title" idx="13"/>
          </p:nvPr>
        </p:nvSpPr>
        <p:spPr>
          <a:xfrm>
            <a:off x="874125"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9" name="Google Shape;259;p44"/>
          <p:cNvSpPr txBox="1">
            <a:spLocks noGrp="1"/>
          </p:cNvSpPr>
          <p:nvPr>
            <p:ph type="title" idx="9"/>
          </p:nvPr>
        </p:nvSpPr>
        <p:spPr>
          <a:xfrm>
            <a:off x="874125"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0" name="Google Shape;260;p44"/>
          <p:cNvSpPr txBox="1">
            <a:spLocks noGrp="1"/>
          </p:cNvSpPr>
          <p:nvPr>
            <p:ph type="title" idx="14"/>
          </p:nvPr>
        </p:nvSpPr>
        <p:spPr>
          <a:xfrm>
            <a:off x="4724300" y="16736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1" name="Google Shape;261;p44"/>
          <p:cNvSpPr txBox="1">
            <a:spLocks noGrp="1"/>
          </p:cNvSpPr>
          <p:nvPr>
            <p:ph type="title" idx="15"/>
          </p:nvPr>
        </p:nvSpPr>
        <p:spPr>
          <a:xfrm>
            <a:off x="4724300" y="3153175"/>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2" name="Google Shape;262;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63" name="Google Shape;263;p44"/>
          <p:cNvSpPr txBox="1">
            <a:spLocks noGrp="1"/>
          </p:cNvSpPr>
          <p:nvPr>
            <p:ph type="title" idx="2"/>
          </p:nvPr>
        </p:nvSpPr>
        <p:spPr>
          <a:xfrm>
            <a:off x="2069613" y="1638285"/>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Center</a:t>
            </a:r>
            <a:endParaRPr/>
          </a:p>
        </p:txBody>
      </p:sp>
      <p:sp>
        <p:nvSpPr>
          <p:cNvPr id="265" name="Google Shape;265;p44"/>
          <p:cNvSpPr txBox="1">
            <a:spLocks noGrp="1"/>
          </p:cNvSpPr>
          <p:nvPr>
            <p:ph type="title" idx="3"/>
          </p:nvPr>
        </p:nvSpPr>
        <p:spPr>
          <a:xfrm>
            <a:off x="5922982" y="1638285"/>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Consultancy</a:t>
            </a:r>
          </a:p>
        </p:txBody>
      </p:sp>
      <p:sp>
        <p:nvSpPr>
          <p:cNvPr id="266" name="Google Shape;266;p44"/>
          <p:cNvSpPr txBox="1">
            <a:spLocks noGrp="1"/>
          </p:cNvSpPr>
          <p:nvPr>
            <p:ph type="subTitle" idx="4"/>
          </p:nvPr>
        </p:nvSpPr>
        <p:spPr>
          <a:xfrm>
            <a:off x="5922983" y="2176563"/>
            <a:ext cx="2305500" cy="525900"/>
          </a:xfrm>
          <a:prstGeom prst="rect">
            <a:avLst/>
          </a:prstGeom>
        </p:spPr>
        <p:txBody>
          <a:bodyPr spcFirstLastPara="1" wrap="square" lIns="91425" tIns="91425" rIns="91425" bIns="91425" anchor="ctr" anchorCtr="0">
            <a:noAutofit/>
          </a:bodyPr>
          <a:lstStyle/>
          <a:p>
            <a:pPr marL="0" indent="0"/>
            <a:r>
              <a:rPr lang="en" dirty="0"/>
              <a:t>We ensure our patients are given the best solutions.</a:t>
            </a:r>
          </a:p>
        </p:txBody>
      </p:sp>
      <p:sp>
        <p:nvSpPr>
          <p:cNvPr id="267" name="Google Shape;267;p44"/>
          <p:cNvSpPr txBox="1">
            <a:spLocks noGrp="1"/>
          </p:cNvSpPr>
          <p:nvPr>
            <p:ph type="title" idx="5"/>
          </p:nvPr>
        </p:nvSpPr>
        <p:spPr>
          <a:xfrm>
            <a:off x="2069613" y="3115656"/>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Patient Care</a:t>
            </a:r>
            <a:endParaRPr/>
          </a:p>
        </p:txBody>
      </p:sp>
      <p:sp>
        <p:nvSpPr>
          <p:cNvPr id="268" name="Google Shape;268;p44"/>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p>
            <a:pPr marL="0" indent="0"/>
            <a:r>
              <a:rPr lang="en" dirty="0"/>
              <a:t>Our patients are handled by best </a:t>
            </a:r>
            <a:r>
              <a:rPr lang="en"/>
              <a:t>practioner</a:t>
            </a:r>
            <a:endParaRPr lang="en" dirty="0"/>
          </a:p>
        </p:txBody>
      </p:sp>
      <p:sp>
        <p:nvSpPr>
          <p:cNvPr id="269" name="Google Shape;269;p44"/>
          <p:cNvSpPr txBox="1">
            <a:spLocks noGrp="1"/>
          </p:cNvSpPr>
          <p:nvPr>
            <p:ph type="title" idx="7"/>
          </p:nvPr>
        </p:nvSpPr>
        <p:spPr>
          <a:xfrm>
            <a:off x="5922982" y="3115656"/>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a:t>
            </a:r>
            <a:endParaRPr/>
          </a:p>
        </p:txBody>
      </p:sp>
      <p:sp>
        <p:nvSpPr>
          <p:cNvPr id="270" name="Google Shape;270;p44"/>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p>
            <a:pPr marL="0" indent="0"/>
            <a:r>
              <a:rPr lang="en" dirty="0"/>
              <a:t>Are out after two business days.</a:t>
            </a:r>
          </a:p>
          <a:p>
            <a:pPr marL="0" indent="0"/>
            <a:endParaRPr lang="en" dirty="0"/>
          </a:p>
        </p:txBody>
      </p:sp>
      <p:sp>
        <p:nvSpPr>
          <p:cNvPr id="3" name="Subtitle 2">
            <a:extLst>
              <a:ext uri="{FF2B5EF4-FFF2-40B4-BE49-F238E27FC236}">
                <a16:creationId xmlns:a16="http://schemas.microsoft.com/office/drawing/2014/main" id="{8C797FB2-7564-BB58-841B-5C10A201C496}"/>
              </a:ext>
            </a:extLst>
          </p:cNvPr>
          <p:cNvSpPr>
            <a:spLocks noGrp="1"/>
          </p:cNvSpPr>
          <p:nvPr>
            <p:ph type="subTitle" idx="1"/>
          </p:nvPr>
        </p:nvSpPr>
        <p:spPr/>
        <p:txBody>
          <a:bodyPr/>
          <a:lstStyle/>
          <a:p>
            <a:r>
              <a:rPr lang="en-US" dirty="0"/>
              <a:t>Our main Aim is to give you the best experience.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74"/>
          <p:cNvSpPr txBox="1">
            <a:spLocks noGrp="1"/>
          </p:cNvSpPr>
          <p:nvPr>
            <p:ph type="subTitle" idx="1"/>
          </p:nvPr>
        </p:nvSpPr>
        <p:spPr>
          <a:xfrm>
            <a:off x="720000" y="2519225"/>
            <a:ext cx="3419100" cy="959100"/>
          </a:xfrm>
          <a:prstGeom prst="rect">
            <a:avLst/>
          </a:prstGeom>
        </p:spPr>
        <p:txBody>
          <a:bodyPr spcFirstLastPara="1" wrap="square" lIns="91425" tIns="91425" rIns="91425" bIns="91425" anchor="ctr" anchorCtr="0">
            <a:noAutofit/>
          </a:bodyPr>
          <a:lstStyle/>
          <a:p>
            <a:pPr marL="0" indent="0">
              <a:buNone/>
            </a:pPr>
            <a:r>
              <a:rPr lang="en" dirty="0"/>
              <a:t>Some of the challenges were to display the images</a:t>
            </a:r>
          </a:p>
          <a:p>
            <a:pPr marL="0" indent="0">
              <a:lnSpc>
                <a:spcPct val="114999"/>
              </a:lnSpc>
              <a:buNone/>
            </a:pPr>
            <a:r>
              <a:rPr lang="en" dirty="0"/>
              <a:t>Also the use of good API'S in my code</a:t>
            </a:r>
          </a:p>
        </p:txBody>
      </p:sp>
      <p:grpSp>
        <p:nvGrpSpPr>
          <p:cNvPr id="834" name="Google Shape;834;p74"/>
          <p:cNvGrpSpPr/>
          <p:nvPr/>
        </p:nvGrpSpPr>
        <p:grpSpPr>
          <a:xfrm>
            <a:off x="4858652" y="1352839"/>
            <a:ext cx="3021690" cy="2386230"/>
            <a:chOff x="4451225" y="1311675"/>
            <a:chExt cx="3426730" cy="2706090"/>
          </a:xfrm>
        </p:grpSpPr>
        <p:pic>
          <p:nvPicPr>
            <p:cNvPr id="835" name="Google Shape;835;p74"/>
            <p:cNvPicPr preferRelativeResize="0"/>
            <p:nvPr/>
          </p:nvPicPr>
          <p:blipFill rotWithShape="1">
            <a:blip r:embed="rId3">
              <a:alphaModFix/>
            </a:blip>
            <a:srcRect l="-210" r="209" b="20432"/>
            <a:stretch/>
          </p:blipFill>
          <p:spPr>
            <a:xfrm>
              <a:off x="4559509" y="1435542"/>
              <a:ext cx="3190764" cy="1862354"/>
            </a:xfrm>
            <a:prstGeom prst="rect">
              <a:avLst/>
            </a:prstGeom>
            <a:noFill/>
            <a:ln w="9525" cap="flat" cmpd="sng">
              <a:solidFill>
                <a:schemeClr val="dk1"/>
              </a:solidFill>
              <a:prstDash val="solid"/>
              <a:round/>
              <a:headEnd type="none" w="sm" len="sm"/>
              <a:tailEnd type="none" w="sm" len="sm"/>
            </a:ln>
          </p:spPr>
        </p:pic>
        <p:sp>
          <p:nvSpPr>
            <p:cNvPr id="836" name="Google Shape;836;p74"/>
            <p:cNvSpPr/>
            <p:nvPr/>
          </p:nvSpPr>
          <p:spPr>
            <a:xfrm>
              <a:off x="4451225" y="1311675"/>
              <a:ext cx="3426730" cy="270609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74"/>
          <p:cNvSpPr txBox="1">
            <a:spLocks noGrp="1"/>
          </p:cNvSpPr>
          <p:nvPr>
            <p:ph type="title"/>
          </p:nvPr>
        </p:nvSpPr>
        <p:spPr>
          <a:xfrm>
            <a:off x="719988" y="1670018"/>
            <a:ext cx="2956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Challenges</a:t>
            </a:r>
          </a:p>
        </p:txBody>
      </p:sp>
      <p:sp>
        <p:nvSpPr>
          <p:cNvPr id="838" name="Google Shape;838;p74"/>
          <p:cNvSpPr/>
          <p:nvPr/>
        </p:nvSpPr>
        <p:spPr>
          <a:xfrm>
            <a:off x="4560575" y="2332511"/>
            <a:ext cx="712230" cy="1408359"/>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9" name="Google Shape;839;p74"/>
          <p:cNvPicPr preferRelativeResize="0"/>
          <p:nvPr/>
        </p:nvPicPr>
        <p:blipFill rotWithShape="1">
          <a:blip r:embed="rId4">
            <a:alphaModFix/>
          </a:blip>
          <a:srcRect l="1709" t="-3090" r="1718" b="3090"/>
          <a:stretch/>
        </p:blipFill>
        <p:spPr>
          <a:xfrm>
            <a:off x="4583747" y="2444111"/>
            <a:ext cx="664722" cy="1155752"/>
          </a:xfrm>
          <a:prstGeom prst="rect">
            <a:avLst/>
          </a:prstGeom>
          <a:noFill/>
          <a:ln>
            <a:noFill/>
          </a:ln>
        </p:spPr>
      </p:pic>
      <p:pic>
        <p:nvPicPr>
          <p:cNvPr id="840" name="Google Shape;840;p74"/>
          <p:cNvPicPr preferRelativeResize="0"/>
          <p:nvPr/>
        </p:nvPicPr>
        <p:blipFill rotWithShape="1">
          <a:blip r:embed="rId5">
            <a:alphaModFix/>
          </a:blip>
          <a:srcRect b="6872"/>
          <a:stretch/>
        </p:blipFill>
        <p:spPr>
          <a:xfrm>
            <a:off x="7225833" y="2044788"/>
            <a:ext cx="1161999" cy="1548393"/>
          </a:xfrm>
          <a:prstGeom prst="rect">
            <a:avLst/>
          </a:prstGeom>
          <a:noFill/>
          <a:ln>
            <a:noFill/>
          </a:ln>
        </p:spPr>
      </p:pic>
      <p:sp>
        <p:nvSpPr>
          <p:cNvPr id="841" name="Google Shape;841;p74"/>
          <p:cNvSpPr/>
          <p:nvPr/>
        </p:nvSpPr>
        <p:spPr>
          <a:xfrm>
            <a:off x="7123318" y="1886241"/>
            <a:ext cx="1366870" cy="1854330"/>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 name="Google Shape;842;p74"/>
          <p:cNvCxnSpPr/>
          <p:nvPr/>
        </p:nvCxnSpPr>
        <p:spPr>
          <a:xfrm>
            <a:off x="376836" y="2330087"/>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843" name="Google Shape;843;p74"/>
          <p:cNvGrpSpPr/>
          <p:nvPr/>
        </p:nvGrpSpPr>
        <p:grpSpPr>
          <a:xfrm>
            <a:off x="376748" y="1340282"/>
            <a:ext cx="2523598" cy="356601"/>
            <a:chOff x="1524913" y="922950"/>
            <a:chExt cx="6094175" cy="564600"/>
          </a:xfrm>
        </p:grpSpPr>
        <p:cxnSp>
          <p:nvCxnSpPr>
            <p:cNvPr id="844" name="Google Shape;844;p74"/>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845" name="Google Shape;845;p74"/>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75"/>
          <p:cNvSpPr txBox="1">
            <a:spLocks noGrp="1"/>
          </p:cNvSpPr>
          <p:nvPr>
            <p:ph type="subTitle" idx="1"/>
          </p:nvPr>
        </p:nvSpPr>
        <p:spPr>
          <a:xfrm>
            <a:off x="840025" y="1881475"/>
            <a:ext cx="7464000" cy="903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Font typeface="Arial"/>
              <a:buNone/>
            </a:pPr>
            <a:r>
              <a:rPr lang="en" sz="1400"/>
              <a:t>Do you have any questions?</a:t>
            </a:r>
            <a:endParaRPr sz="1400"/>
          </a:p>
          <a:p>
            <a:pPr marL="0" lvl="0" indent="0" algn="ctr" rtl="0">
              <a:lnSpc>
                <a:spcPct val="100000"/>
              </a:lnSpc>
              <a:spcBef>
                <a:spcPts val="1300"/>
              </a:spcBef>
              <a:spcAft>
                <a:spcPts val="0"/>
              </a:spcAft>
              <a:buNone/>
            </a:pPr>
            <a:r>
              <a:rPr lang="en" sz="1400">
                <a:uFill>
                  <a:noFill/>
                </a:uFill>
                <a:hlinkClick r:id="rId3"/>
              </a:rPr>
              <a:t>addyouremail@freepik.com</a:t>
            </a:r>
            <a:r>
              <a:rPr lang="en" sz="1400"/>
              <a:t> | +91 620 421 838 | yourcompany.com</a:t>
            </a:r>
            <a:endParaRPr sz="1400"/>
          </a:p>
        </p:txBody>
      </p:sp>
      <p:sp>
        <p:nvSpPr>
          <p:cNvPr id="851" name="Google Shape;851;p75"/>
          <p:cNvSpPr txBox="1">
            <a:spLocks noGrp="1"/>
          </p:cNvSpPr>
          <p:nvPr>
            <p:ph type="title"/>
          </p:nvPr>
        </p:nvSpPr>
        <p:spPr>
          <a:xfrm>
            <a:off x="1797696" y="840599"/>
            <a:ext cx="5548500" cy="90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Thanks</a:t>
            </a:r>
            <a:endParaRPr/>
          </a:p>
        </p:txBody>
      </p:sp>
      <p:sp>
        <p:nvSpPr>
          <p:cNvPr id="852" name="Google Shape;852;p75"/>
          <p:cNvSpPr txBox="1"/>
          <p:nvPr/>
        </p:nvSpPr>
        <p:spPr>
          <a:xfrm>
            <a:off x="2973900" y="4152405"/>
            <a:ext cx="3196200" cy="37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Exo"/>
                <a:ea typeface="Exo"/>
                <a:cs typeface="Exo"/>
                <a:sym typeface="Exo"/>
              </a:rPr>
              <a:t>Please keep this slide for attribution</a:t>
            </a:r>
            <a:endParaRPr sz="1200" b="1">
              <a:solidFill>
                <a:schemeClr val="dk1"/>
              </a:solidFill>
              <a:latin typeface="Exo"/>
              <a:ea typeface="Exo"/>
              <a:cs typeface="Exo"/>
              <a:sym typeface="Exo"/>
            </a:endParaRPr>
          </a:p>
        </p:txBody>
      </p:sp>
      <p:grpSp>
        <p:nvGrpSpPr>
          <p:cNvPr id="853" name="Google Shape;853;p75"/>
          <p:cNvGrpSpPr/>
          <p:nvPr/>
        </p:nvGrpSpPr>
        <p:grpSpPr>
          <a:xfrm>
            <a:off x="3858817" y="2860963"/>
            <a:ext cx="387681" cy="387681"/>
            <a:chOff x="4417380" y="1687279"/>
            <a:chExt cx="397907" cy="397907"/>
          </a:xfrm>
        </p:grpSpPr>
        <p:sp>
          <p:nvSpPr>
            <p:cNvPr id="854" name="Google Shape;854;p7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75"/>
          <p:cNvGrpSpPr/>
          <p:nvPr/>
        </p:nvGrpSpPr>
        <p:grpSpPr>
          <a:xfrm>
            <a:off x="4378103" y="2860963"/>
            <a:ext cx="387681" cy="387681"/>
            <a:chOff x="4933458" y="1687279"/>
            <a:chExt cx="397907" cy="397907"/>
          </a:xfrm>
        </p:grpSpPr>
        <p:sp>
          <p:nvSpPr>
            <p:cNvPr id="857" name="Google Shape;857;p7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75"/>
          <p:cNvGrpSpPr/>
          <p:nvPr/>
        </p:nvGrpSpPr>
        <p:grpSpPr>
          <a:xfrm>
            <a:off x="4897408" y="2860987"/>
            <a:ext cx="387681" cy="387661"/>
            <a:chOff x="266768" y="1721375"/>
            <a:chExt cx="397907" cy="397887"/>
          </a:xfrm>
        </p:grpSpPr>
        <p:sp>
          <p:nvSpPr>
            <p:cNvPr id="860" name="Google Shape;860;p7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75"/>
          <p:cNvGrpSpPr/>
          <p:nvPr/>
        </p:nvGrpSpPr>
        <p:grpSpPr>
          <a:xfrm>
            <a:off x="3858817" y="2860965"/>
            <a:ext cx="387681" cy="387681"/>
            <a:chOff x="4417380" y="1687279"/>
            <a:chExt cx="397907" cy="397907"/>
          </a:xfrm>
        </p:grpSpPr>
        <p:sp>
          <p:nvSpPr>
            <p:cNvPr id="863" name="Google Shape;863;p7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75"/>
          <p:cNvGrpSpPr/>
          <p:nvPr/>
        </p:nvGrpSpPr>
        <p:grpSpPr>
          <a:xfrm>
            <a:off x="4378103" y="2860965"/>
            <a:ext cx="387681" cy="387681"/>
            <a:chOff x="4933458" y="1687279"/>
            <a:chExt cx="397907" cy="397907"/>
          </a:xfrm>
        </p:grpSpPr>
        <p:sp>
          <p:nvSpPr>
            <p:cNvPr id="866" name="Google Shape;866;p7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75"/>
          <p:cNvGrpSpPr/>
          <p:nvPr/>
        </p:nvGrpSpPr>
        <p:grpSpPr>
          <a:xfrm>
            <a:off x="4897408" y="2860975"/>
            <a:ext cx="387681" cy="387661"/>
            <a:chOff x="266768" y="1721375"/>
            <a:chExt cx="397907" cy="397887"/>
          </a:xfrm>
        </p:grpSpPr>
        <p:sp>
          <p:nvSpPr>
            <p:cNvPr id="869" name="Google Shape;869;p7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1" name="Google Shape;871;p75"/>
          <p:cNvCxnSpPr/>
          <p:nvPr/>
        </p:nvCxnSpPr>
        <p:spPr>
          <a:xfrm>
            <a:off x="2766313" y="1805280"/>
            <a:ext cx="3611400" cy="0"/>
          </a:xfrm>
          <a:prstGeom prst="straightConnector1">
            <a:avLst/>
          </a:prstGeom>
          <a:noFill/>
          <a:ln w="19050" cap="flat" cmpd="sng">
            <a:solidFill>
              <a:srgbClr val="DADACE"/>
            </a:solidFill>
            <a:prstDash val="solid"/>
            <a:round/>
            <a:headEnd type="none" w="med" len="med"/>
            <a:tailEnd type="none" w="med" len="med"/>
          </a:ln>
        </p:spPr>
      </p:cxnSp>
      <p:grpSp>
        <p:nvGrpSpPr>
          <p:cNvPr id="872" name="Google Shape;872;p75"/>
          <p:cNvGrpSpPr/>
          <p:nvPr/>
        </p:nvGrpSpPr>
        <p:grpSpPr>
          <a:xfrm>
            <a:off x="2766152" y="388935"/>
            <a:ext cx="3610799" cy="510229"/>
            <a:chOff x="1524913" y="922950"/>
            <a:chExt cx="6094175" cy="564600"/>
          </a:xfrm>
        </p:grpSpPr>
        <p:cxnSp>
          <p:nvCxnSpPr>
            <p:cNvPr id="873" name="Google Shape;873;p7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874" name="Google Shape;874;p7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7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pic>
        <p:nvPicPr>
          <p:cNvPr id="880" name="Google Shape;880;p76"/>
          <p:cNvPicPr preferRelativeResize="0"/>
          <p:nvPr/>
        </p:nvPicPr>
        <p:blipFill rotWithShape="1">
          <a:blip r:embed="rId3">
            <a:alphaModFix/>
          </a:blip>
          <a:srcRect l="7279" t="4616" r="60078" b="50608"/>
          <a:stretch/>
        </p:blipFill>
        <p:spPr>
          <a:xfrm>
            <a:off x="404475" y="2122075"/>
            <a:ext cx="1815848" cy="2490750"/>
          </a:xfrm>
          <a:prstGeom prst="rect">
            <a:avLst/>
          </a:prstGeom>
          <a:noFill/>
          <a:ln>
            <a:noFill/>
          </a:ln>
        </p:spPr>
      </p:pic>
      <p:pic>
        <p:nvPicPr>
          <p:cNvPr id="881" name="Google Shape;881;p76"/>
          <p:cNvPicPr preferRelativeResize="0"/>
          <p:nvPr/>
        </p:nvPicPr>
        <p:blipFill rotWithShape="1">
          <a:blip r:embed="rId3">
            <a:alphaModFix/>
          </a:blip>
          <a:srcRect l="39368" t="4249" r="8299" b="50976"/>
          <a:stretch/>
        </p:blipFill>
        <p:spPr>
          <a:xfrm>
            <a:off x="1899068" y="2107600"/>
            <a:ext cx="2911136" cy="2490750"/>
          </a:xfrm>
          <a:prstGeom prst="rect">
            <a:avLst/>
          </a:prstGeom>
          <a:noFill/>
          <a:ln>
            <a:noFill/>
          </a:ln>
        </p:spPr>
      </p:pic>
      <p:pic>
        <p:nvPicPr>
          <p:cNvPr id="882" name="Google Shape;882;p76"/>
          <p:cNvPicPr preferRelativeResize="0"/>
          <p:nvPr/>
        </p:nvPicPr>
        <p:blipFill rotWithShape="1">
          <a:blip r:embed="rId3">
            <a:alphaModFix/>
          </a:blip>
          <a:srcRect l="48476" t="48007" r="5903" b="7217"/>
          <a:stretch/>
        </p:blipFill>
        <p:spPr>
          <a:xfrm>
            <a:off x="4646826" y="2008275"/>
            <a:ext cx="2537850" cy="2490750"/>
          </a:xfrm>
          <a:prstGeom prst="rect">
            <a:avLst/>
          </a:prstGeom>
          <a:noFill/>
          <a:ln>
            <a:noFill/>
          </a:ln>
        </p:spPr>
      </p:pic>
      <p:pic>
        <p:nvPicPr>
          <p:cNvPr id="883" name="Google Shape;883;p76"/>
          <p:cNvPicPr preferRelativeResize="0"/>
          <p:nvPr/>
        </p:nvPicPr>
        <p:blipFill rotWithShape="1">
          <a:blip r:embed="rId3">
            <a:alphaModFix/>
          </a:blip>
          <a:srcRect l="10664" t="47729" r="56693" b="7495"/>
          <a:stretch/>
        </p:blipFill>
        <p:spPr>
          <a:xfrm>
            <a:off x="6809402" y="1977275"/>
            <a:ext cx="1815848" cy="2490750"/>
          </a:xfrm>
          <a:prstGeom prst="rect">
            <a:avLst/>
          </a:prstGeom>
          <a:noFill/>
          <a:ln>
            <a:noFill/>
          </a:ln>
        </p:spPr>
      </p:pic>
      <p:sp>
        <p:nvSpPr>
          <p:cNvPr id="884" name="Google Shape;884;p76"/>
          <p:cNvSpPr txBox="1">
            <a:spLocks noGrp="1"/>
          </p:cNvSpPr>
          <p:nvPr>
            <p:ph type="body" idx="4294967295"/>
          </p:nvPr>
        </p:nvSpPr>
        <p:spPr>
          <a:xfrm>
            <a:off x="720000" y="1315575"/>
            <a:ext cx="6089400" cy="616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a:t>Here’s an assortment of alternatives resources within the same style of this template. </a:t>
            </a:r>
            <a:r>
              <a:rPr lang="en"/>
              <a:t>Find more illustrations like these on </a:t>
            </a:r>
            <a:r>
              <a:rPr lang="en" b="1">
                <a:uFill>
                  <a:noFill/>
                </a:uFill>
                <a:hlinkClick r:id="rId4"/>
              </a:rPr>
              <a:t>Storyset</a:t>
            </a:r>
            <a:endParaRPr b="1"/>
          </a:p>
          <a:p>
            <a:pPr marL="0" marR="0" lvl="0" indent="0" algn="l" rtl="0">
              <a:lnSpc>
                <a:spcPct val="100000"/>
              </a:lnSpc>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890" name="Google Shape;890;p77"/>
          <p:cNvSpPr txBox="1">
            <a:spLocks noGrp="1"/>
          </p:cNvSpPr>
          <p:nvPr>
            <p:ph type="subTitle" idx="4294967295"/>
          </p:nvPr>
        </p:nvSpPr>
        <p:spPr>
          <a:xfrm>
            <a:off x="720000" y="1932075"/>
            <a:ext cx="3852000" cy="20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Freepik</a:t>
            </a:r>
            <a:endParaRPr/>
          </a:p>
          <a:p>
            <a:pPr marL="457200" lvl="0" indent="-317500" algn="l" rtl="0">
              <a:spcBef>
                <a:spcPts val="1600"/>
              </a:spcBef>
              <a:spcAft>
                <a:spcPts val="0"/>
              </a:spcAft>
              <a:buSzPts val="1400"/>
              <a:buChar char="●"/>
            </a:pPr>
            <a:r>
              <a:rPr lang="en">
                <a:solidFill>
                  <a:schemeClr val="hlink"/>
                </a:solidFill>
                <a:uFill>
                  <a:noFill/>
                </a:uFill>
                <a:hlinkClick r:id="rId3"/>
              </a:rPr>
              <a:t>Medium shot old woman caregiver talking</a:t>
            </a:r>
            <a:r>
              <a:rPr lang="en"/>
              <a:t> </a:t>
            </a:r>
            <a:endParaRPr/>
          </a:p>
          <a:p>
            <a:pPr marL="457200" lvl="0" indent="-317500" algn="l" rtl="0">
              <a:spcBef>
                <a:spcPts val="0"/>
              </a:spcBef>
              <a:spcAft>
                <a:spcPts val="0"/>
              </a:spcAft>
              <a:buSzPts val="1400"/>
              <a:buChar char="●"/>
            </a:pPr>
            <a:r>
              <a:rPr lang="en">
                <a:solidFill>
                  <a:schemeClr val="hlink"/>
                </a:solidFill>
                <a:uFill>
                  <a:noFill/>
                </a:uFill>
                <a:hlinkClick r:id="rId4"/>
              </a:rPr>
              <a:t>Old man sitting wheelchair while talking nurse</a:t>
            </a:r>
            <a:r>
              <a:rPr lang="en"/>
              <a:t> </a:t>
            </a:r>
            <a:endParaRPr/>
          </a:p>
          <a:p>
            <a:pPr marL="457200" lvl="0" indent="-317500" algn="l" rtl="0">
              <a:spcBef>
                <a:spcPts val="0"/>
              </a:spcBef>
              <a:spcAft>
                <a:spcPts val="0"/>
              </a:spcAft>
              <a:buSzPts val="1400"/>
              <a:buChar char="●"/>
            </a:pPr>
            <a:r>
              <a:rPr lang="en">
                <a:solidFill>
                  <a:schemeClr val="hlink"/>
                </a:solidFill>
                <a:uFill>
                  <a:noFill/>
                </a:uFill>
                <a:hlinkClick r:id="rId5"/>
              </a:rPr>
              <a:t>Medical team posing with laptop screen</a:t>
            </a:r>
            <a:r>
              <a:rPr lang="en"/>
              <a:t> </a:t>
            </a:r>
            <a:endParaRPr/>
          </a:p>
          <a:p>
            <a:pPr marL="457200" lvl="0" indent="-317500" algn="l" rtl="0">
              <a:spcBef>
                <a:spcPts val="0"/>
              </a:spcBef>
              <a:spcAft>
                <a:spcPts val="0"/>
              </a:spcAft>
              <a:buSzPts val="1400"/>
              <a:buChar char="●"/>
            </a:pPr>
            <a:r>
              <a:rPr lang="en">
                <a:solidFill>
                  <a:schemeClr val="hlink"/>
                </a:solidFill>
                <a:uFill>
                  <a:noFill/>
                </a:uFill>
                <a:hlinkClick r:id="rId6"/>
              </a:rPr>
              <a:t>Long shot old man sitting wheelchair</a:t>
            </a:r>
            <a:r>
              <a:rPr lang="en"/>
              <a:t> </a:t>
            </a:r>
            <a:endParaRPr/>
          </a:p>
        </p:txBody>
      </p:sp>
      <p:sp>
        <p:nvSpPr>
          <p:cNvPr id="891" name="Google Shape;891;p77"/>
          <p:cNvSpPr txBox="1">
            <a:spLocks noGrp="1"/>
          </p:cNvSpPr>
          <p:nvPr>
            <p:ph type="body" idx="4294967295"/>
          </p:nvPr>
        </p:nvSpPr>
        <p:spPr>
          <a:xfrm>
            <a:off x="720000" y="1315574"/>
            <a:ext cx="4712400" cy="616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400"/>
              <a:t>Did you like the resources on this template?</a:t>
            </a:r>
            <a:endParaRPr/>
          </a:p>
          <a:p>
            <a:pPr marL="0" marR="0" lvl="0" indent="0" algn="l" rtl="0">
              <a:lnSpc>
                <a:spcPct val="100000"/>
              </a:lnSpc>
              <a:spcBef>
                <a:spcPts val="0"/>
              </a:spcBef>
              <a:spcAft>
                <a:spcPts val="0"/>
              </a:spcAft>
              <a:buNone/>
            </a:pPr>
            <a:r>
              <a:rPr lang="en" sz="1400"/>
              <a:t>Get them for free at our other websites:</a:t>
            </a:r>
            <a:endParaRPr sz="1400">
              <a:solidFill>
                <a:schemeClr val="accent1"/>
              </a:solidFill>
            </a:endParaRPr>
          </a:p>
        </p:txBody>
      </p:sp>
      <p:sp>
        <p:nvSpPr>
          <p:cNvPr id="892" name="Google Shape;892;p77"/>
          <p:cNvSpPr txBox="1">
            <a:spLocks noGrp="1"/>
          </p:cNvSpPr>
          <p:nvPr>
            <p:ph type="subTitle" idx="4294967295"/>
          </p:nvPr>
        </p:nvSpPr>
        <p:spPr>
          <a:xfrm>
            <a:off x="4825950" y="1932075"/>
            <a:ext cx="3651000" cy="20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Storyset</a:t>
            </a:r>
            <a:endParaRPr/>
          </a:p>
          <a:p>
            <a:pPr marL="457200" lvl="0" indent="-317500" algn="l" rtl="0">
              <a:spcBef>
                <a:spcPts val="1600"/>
              </a:spcBef>
              <a:spcAft>
                <a:spcPts val="0"/>
              </a:spcAft>
              <a:buSzPts val="1400"/>
              <a:buChar char="●"/>
            </a:pPr>
            <a:r>
              <a:rPr lang="en">
                <a:solidFill>
                  <a:schemeClr val="hlink"/>
                </a:solidFill>
                <a:uFill>
                  <a:noFill/>
                </a:uFill>
                <a:hlinkClick r:id="rId7"/>
              </a:rPr>
              <a:t>Doctor</a:t>
            </a:r>
            <a:r>
              <a:rPr lang="en"/>
              <a:t>  </a:t>
            </a:r>
            <a:endParaRPr/>
          </a:p>
          <a:p>
            <a:pPr marL="457200" lvl="0" indent="-317500" algn="l" rtl="0">
              <a:spcBef>
                <a:spcPts val="0"/>
              </a:spcBef>
              <a:spcAft>
                <a:spcPts val="0"/>
              </a:spcAft>
              <a:buSzPts val="1400"/>
              <a:buChar char="●"/>
            </a:pPr>
            <a:r>
              <a:rPr lang="en">
                <a:solidFill>
                  <a:schemeClr val="hlink"/>
                </a:solidFill>
                <a:uFill>
                  <a:noFill/>
                </a:uFill>
                <a:hlinkClick r:id="rId8"/>
              </a:rPr>
              <a:t>Medicine</a:t>
            </a:r>
            <a:r>
              <a:rPr lang="en"/>
              <a:t> </a:t>
            </a:r>
            <a:endParaRPr/>
          </a:p>
          <a:p>
            <a:pPr marL="457200" lvl="0" indent="-317500" algn="l" rtl="0">
              <a:spcBef>
                <a:spcPts val="0"/>
              </a:spcBef>
              <a:spcAft>
                <a:spcPts val="0"/>
              </a:spcAft>
              <a:buSzPts val="1400"/>
              <a:buChar char="●"/>
            </a:pPr>
            <a:r>
              <a:rPr lang="en">
                <a:solidFill>
                  <a:schemeClr val="hlink"/>
                </a:solidFill>
                <a:uFill>
                  <a:noFill/>
                </a:uFill>
                <a:hlinkClick r:id="rId9"/>
              </a:rPr>
              <a:t>World health day</a:t>
            </a:r>
            <a:endParaRPr/>
          </a:p>
          <a:p>
            <a:pPr marL="457200" lvl="0" indent="-317500" algn="l" rtl="0">
              <a:spcBef>
                <a:spcPts val="0"/>
              </a:spcBef>
              <a:spcAft>
                <a:spcPts val="0"/>
              </a:spcAft>
              <a:buSzPts val="1400"/>
              <a:buChar char="●"/>
            </a:pPr>
            <a:r>
              <a:rPr lang="en">
                <a:solidFill>
                  <a:schemeClr val="hlink"/>
                </a:solidFill>
                <a:uFill>
                  <a:noFill/>
                </a:uFill>
                <a:hlinkClick r:id="rId10"/>
              </a:rPr>
              <a:t>Health professional team</a:t>
            </a:r>
            <a:r>
              <a:rPr lang="en"/>
              <a:t>  </a:t>
            </a:r>
            <a:endParaRPr/>
          </a:p>
          <a:p>
            <a:pPr marL="457200" lvl="0" indent="-317500" algn="l" rtl="0">
              <a:spcBef>
                <a:spcPts val="0"/>
              </a:spcBef>
              <a:spcAft>
                <a:spcPts val="0"/>
              </a:spcAft>
              <a:buSzPts val="1400"/>
              <a:buChar char="●"/>
            </a:pPr>
            <a:r>
              <a:rPr lang="en">
                <a:solidFill>
                  <a:schemeClr val="hlink"/>
                </a:solidFill>
                <a:uFill>
                  <a:noFill/>
                </a:uFill>
                <a:hlinkClick r:id="rId11"/>
              </a:rPr>
              <a:t>Blood donation</a:t>
            </a:r>
            <a:r>
              <a:rPr lang="en"/>
              <a:t> </a:t>
            </a:r>
            <a:endParaRPr/>
          </a:p>
          <a:p>
            <a:pPr marL="457200" lvl="0" indent="-317500" algn="l" rtl="0">
              <a:spcBef>
                <a:spcPts val="0"/>
              </a:spcBef>
              <a:spcAft>
                <a:spcPts val="0"/>
              </a:spcAft>
              <a:buSzPts val="1400"/>
              <a:buChar char="●"/>
            </a:pPr>
            <a:r>
              <a:rPr lang="en">
                <a:solidFill>
                  <a:schemeClr val="hlink"/>
                </a:solidFill>
                <a:uFill>
                  <a:noFill/>
                </a:uFill>
                <a:hlinkClick r:id="rId12"/>
              </a:rPr>
              <a:t>Ffp2 face mask</a:t>
            </a:r>
            <a:r>
              <a:rPr lang="en"/>
              <a:t> </a:t>
            </a:r>
            <a:endParaRPr/>
          </a:p>
          <a:p>
            <a:pPr marL="457200" lvl="0" indent="-317500" algn="l" rtl="0">
              <a:spcBef>
                <a:spcPts val="0"/>
              </a:spcBef>
              <a:spcAft>
                <a:spcPts val="0"/>
              </a:spcAft>
              <a:buSzPts val="1400"/>
              <a:buChar char="●"/>
            </a:pPr>
            <a:r>
              <a:rPr lang="en">
                <a:solidFill>
                  <a:schemeClr val="hlink"/>
                </a:solidFill>
                <a:uFill>
                  <a:noFill/>
                </a:uFill>
                <a:hlinkClick r:id="rId13"/>
              </a:rPr>
              <a:t>Vaccine phases</a:t>
            </a:r>
            <a:r>
              <a:rPr lang="en"/>
              <a:t>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893" name="Google Shape;893;p77"/>
          <p:cNvSpPr txBox="1">
            <a:spLocks noGrp="1"/>
          </p:cNvSpPr>
          <p:nvPr>
            <p:ph type="body" idx="4294967295"/>
          </p:nvPr>
        </p:nvSpPr>
        <p:spPr>
          <a:xfrm>
            <a:off x="720000" y="4194700"/>
            <a:ext cx="6089400" cy="367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Find more illustrations like these on </a:t>
            </a:r>
            <a:r>
              <a:rPr lang="en" b="1">
                <a:uFill>
                  <a:noFill/>
                </a:uFill>
                <a:hlinkClick r:id="rId14"/>
              </a:rPr>
              <a:t>Storyset</a:t>
            </a:r>
            <a:endParaRPr b="1"/>
          </a:p>
          <a:p>
            <a:pPr marL="0" marR="0" lvl="0" indent="0" algn="l" rtl="0">
              <a:lnSpc>
                <a:spcPct val="100000"/>
              </a:lnSpc>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1"/>
        <p:cNvGrpSpPr/>
        <p:nvPr/>
      </p:nvGrpSpPr>
      <p:grpSpPr>
        <a:xfrm>
          <a:off x="0" y="0"/>
          <a:ext cx="0" cy="0"/>
          <a:chOff x="0" y="0"/>
          <a:chExt cx="0" cy="0"/>
        </a:xfrm>
      </p:grpSpPr>
      <p:sp>
        <p:nvSpPr>
          <p:cNvPr id="912" name="Google Shape;912;p80"/>
          <p:cNvSpPr txBox="1">
            <a:spLocks noGrp="1"/>
          </p:cNvSpPr>
          <p:nvPr>
            <p:ph type="title" idx="4294967295"/>
          </p:nvPr>
        </p:nvSpPr>
        <p:spPr>
          <a:xfrm>
            <a:off x="1048350" y="76167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913" name="Google Shape;913;p80"/>
          <p:cNvSpPr txBox="1">
            <a:spLocks noGrp="1"/>
          </p:cNvSpPr>
          <p:nvPr>
            <p:ph type="body" idx="4294967295"/>
          </p:nvPr>
        </p:nvSpPr>
        <p:spPr>
          <a:xfrm>
            <a:off x="1048350" y="126515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914" name="Google Shape;914;p80"/>
          <p:cNvSpPr txBox="1">
            <a:spLocks noGrp="1"/>
          </p:cNvSpPr>
          <p:nvPr>
            <p:ph type="body" idx="4294967295"/>
          </p:nvPr>
        </p:nvSpPr>
        <p:spPr>
          <a:xfrm>
            <a:off x="1048350" y="1726327"/>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Prata</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https://fonts.google.com/specimen/Prata</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Exo</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https://fonts.google.com/specimen/Exo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915" name="Google Shape;915;p80"/>
          <p:cNvGrpSpPr/>
          <p:nvPr/>
        </p:nvGrpSpPr>
        <p:grpSpPr>
          <a:xfrm>
            <a:off x="2052650" y="3468578"/>
            <a:ext cx="5038700" cy="754200"/>
            <a:chOff x="2052650" y="3759303"/>
            <a:chExt cx="5038700" cy="754200"/>
          </a:xfrm>
        </p:grpSpPr>
        <p:sp>
          <p:nvSpPr>
            <p:cNvPr id="916" name="Google Shape;916;p80"/>
            <p:cNvSpPr/>
            <p:nvPr/>
          </p:nvSpPr>
          <p:spPr>
            <a:xfrm>
              <a:off x="3114475" y="3759303"/>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0"/>
            <p:cNvSpPr/>
            <p:nvPr/>
          </p:nvSpPr>
          <p:spPr>
            <a:xfrm>
              <a:off x="4176295" y="3759303"/>
              <a:ext cx="791400" cy="754200"/>
            </a:xfrm>
            <a:prstGeom prst="roundRect">
              <a:avLst>
                <a:gd name="adj" fmla="val 16667"/>
              </a:avLst>
            </a:prstGeom>
            <a:solidFill>
              <a:srgbClr val="F8F5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0"/>
            <p:cNvSpPr/>
            <p:nvPr/>
          </p:nvSpPr>
          <p:spPr>
            <a:xfrm>
              <a:off x="5238114" y="3759303"/>
              <a:ext cx="791400" cy="754200"/>
            </a:xfrm>
            <a:prstGeom prst="roundRect">
              <a:avLst>
                <a:gd name="adj" fmla="val 16667"/>
              </a:avLst>
            </a:prstGeom>
            <a:solidFill>
              <a:srgbClr val="ECE9E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0"/>
            <p:cNvSpPr/>
            <p:nvPr/>
          </p:nvSpPr>
          <p:spPr>
            <a:xfrm>
              <a:off x="2052650" y="3759303"/>
              <a:ext cx="791400" cy="754200"/>
            </a:xfrm>
            <a:prstGeom prst="roundRect">
              <a:avLst>
                <a:gd name="adj" fmla="val 16667"/>
              </a:avLst>
            </a:prstGeom>
            <a:solidFill>
              <a:srgbClr val="252E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0"/>
            <p:cNvSpPr txBox="1"/>
            <p:nvPr/>
          </p:nvSpPr>
          <p:spPr>
            <a:xfrm>
              <a:off x="3114475" y="391635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rPr>
                <a:t>#ffffff</a:t>
              </a:r>
              <a:endParaRPr sz="1000">
                <a:solidFill>
                  <a:srgbClr val="191919"/>
                </a:solidFill>
              </a:endParaRPr>
            </a:p>
          </p:txBody>
        </p:sp>
        <p:sp>
          <p:nvSpPr>
            <p:cNvPr id="921" name="Google Shape;921;p80"/>
            <p:cNvSpPr txBox="1"/>
            <p:nvPr/>
          </p:nvSpPr>
          <p:spPr>
            <a:xfrm>
              <a:off x="4176300" y="391635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rPr>
                <a:t>#f8f5ec</a:t>
              </a:r>
              <a:endParaRPr sz="1000">
                <a:solidFill>
                  <a:srgbClr val="191919"/>
                </a:solidFill>
              </a:endParaRPr>
            </a:p>
          </p:txBody>
        </p:sp>
        <p:sp>
          <p:nvSpPr>
            <p:cNvPr id="922" name="Google Shape;922;p80"/>
            <p:cNvSpPr txBox="1"/>
            <p:nvPr/>
          </p:nvSpPr>
          <p:spPr>
            <a:xfrm>
              <a:off x="5238125" y="391635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rPr>
                <a:t>#ece9e1</a:t>
              </a:r>
              <a:endParaRPr sz="1000">
                <a:solidFill>
                  <a:srgbClr val="191919"/>
                </a:solidFill>
              </a:endParaRPr>
            </a:p>
          </p:txBody>
        </p:sp>
        <p:sp>
          <p:nvSpPr>
            <p:cNvPr id="923" name="Google Shape;923;p80"/>
            <p:cNvSpPr txBox="1"/>
            <p:nvPr/>
          </p:nvSpPr>
          <p:spPr>
            <a:xfrm>
              <a:off x="2052650" y="391635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#252e47</a:t>
              </a:r>
              <a:endParaRPr sz="1000">
                <a:solidFill>
                  <a:srgbClr val="FFFFFF"/>
                </a:solidFill>
              </a:endParaRPr>
            </a:p>
          </p:txBody>
        </p:sp>
        <p:sp>
          <p:nvSpPr>
            <p:cNvPr id="924" name="Google Shape;924;p80"/>
            <p:cNvSpPr/>
            <p:nvPr/>
          </p:nvSpPr>
          <p:spPr>
            <a:xfrm>
              <a:off x="6299939" y="3759303"/>
              <a:ext cx="791400" cy="754200"/>
            </a:xfrm>
            <a:prstGeom prst="roundRect">
              <a:avLst>
                <a:gd name="adj" fmla="val 16667"/>
              </a:avLst>
            </a:prstGeom>
            <a:solidFill>
              <a:srgbClr val="DADA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0"/>
            <p:cNvSpPr txBox="1"/>
            <p:nvPr/>
          </p:nvSpPr>
          <p:spPr>
            <a:xfrm>
              <a:off x="6299950" y="391635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rPr>
                <a:t>#dadace</a:t>
              </a:r>
              <a:endParaRPr sz="1000">
                <a:solidFill>
                  <a:srgbClr val="191919"/>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9"/>
        <p:cNvGrpSpPr/>
        <p:nvPr/>
      </p:nvGrpSpPr>
      <p:grpSpPr>
        <a:xfrm>
          <a:off x="0" y="0"/>
          <a:ext cx="0" cy="0"/>
          <a:chOff x="0" y="0"/>
          <a:chExt cx="0" cy="0"/>
        </a:xfrm>
      </p:grpSpPr>
      <p:sp>
        <p:nvSpPr>
          <p:cNvPr id="930" name="Google Shape;930;p81"/>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931" name="Google Shape;931;p81"/>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932" name="Google Shape;932;p8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933" name="Google Shape;933;p8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934" name="Google Shape;934;p8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935" name="Google Shape;935;p8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936" name="Google Shape;936;p8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937" name="Google Shape;937;p8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38" name="Google Shape;938;p8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39" name="Google Shape;939;p8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40" name="Google Shape;940;p8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41" name="Google Shape;941;p8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35"/>
        <p:cNvGrpSpPr/>
        <p:nvPr/>
      </p:nvGrpSpPr>
      <p:grpSpPr>
        <a:xfrm>
          <a:off x="0" y="0"/>
          <a:ext cx="0" cy="0"/>
          <a:chOff x="0" y="0"/>
          <a:chExt cx="0" cy="0"/>
        </a:xfrm>
      </p:grpSpPr>
      <p:pic>
        <p:nvPicPr>
          <p:cNvPr id="10236" name="Google Shape;10236;p9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a:spLocks noGrp="1"/>
          </p:cNvSpPr>
          <p:nvPr>
            <p:ph type="title"/>
          </p:nvPr>
        </p:nvSpPr>
        <p:spPr>
          <a:xfrm>
            <a:off x="1991650" y="1354713"/>
            <a:ext cx="5183700" cy="17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276" name="Google Shape;276;p45"/>
          <p:cNvSpPr txBox="1">
            <a:spLocks noGrp="1"/>
          </p:cNvSpPr>
          <p:nvPr>
            <p:ph type="subTitle" idx="1"/>
          </p:nvPr>
        </p:nvSpPr>
        <p:spPr>
          <a:xfrm>
            <a:off x="2147050" y="3014563"/>
            <a:ext cx="4872900" cy="801000"/>
          </a:xfrm>
          <a:prstGeom prst="rect">
            <a:avLst/>
          </a:prstGeom>
        </p:spPr>
        <p:txBody>
          <a:bodyPr spcFirstLastPara="1" wrap="square" lIns="91425" tIns="91425" rIns="91425" bIns="91425" anchor="t" anchorCtr="0">
            <a:noAutofit/>
          </a:bodyPr>
          <a:lstStyle/>
          <a:p>
            <a:pPr marL="0" indent="0"/>
            <a:r>
              <a:rPr lang="en" dirty="0"/>
              <a:t>Hey there am Ivy and let me take you through my Agency, you can contact me at </a:t>
            </a:r>
            <a:r>
              <a:rPr lang="en" dirty="0" err="1"/>
              <a:t>maleeivy@gmail</a:t>
            </a:r>
            <a:r>
              <a:rPr lang="en" dirty="0"/>
              <a:t>…</a:t>
            </a:r>
            <a:endParaRPr dirty="0"/>
          </a:p>
        </p:txBody>
      </p:sp>
      <p:pic>
        <p:nvPicPr>
          <p:cNvPr id="277" name="Google Shape;277;p45"/>
          <p:cNvPicPr preferRelativeResize="0"/>
          <p:nvPr/>
        </p:nvPicPr>
        <p:blipFill rotWithShape="1">
          <a:blip r:embed="rId3">
            <a:alphaModFix/>
          </a:blip>
          <a:srcRect l="60513" t="15763" r="16584" b="61860"/>
          <a:stretch/>
        </p:blipFill>
        <p:spPr>
          <a:xfrm>
            <a:off x="7329925" y="1786975"/>
            <a:ext cx="1094076" cy="1068950"/>
          </a:xfrm>
          <a:prstGeom prst="rect">
            <a:avLst/>
          </a:prstGeom>
          <a:noFill/>
          <a:ln>
            <a:noFill/>
          </a:ln>
        </p:spPr>
      </p:pic>
      <p:pic>
        <p:nvPicPr>
          <p:cNvPr id="278" name="Google Shape;278;p45"/>
          <p:cNvPicPr preferRelativeResize="0"/>
          <p:nvPr/>
        </p:nvPicPr>
        <p:blipFill rotWithShape="1">
          <a:blip r:embed="rId3">
            <a:alphaModFix/>
          </a:blip>
          <a:srcRect l="11567" t="35246" r="65531" b="34727"/>
          <a:stretch/>
        </p:blipFill>
        <p:spPr>
          <a:xfrm>
            <a:off x="581675" y="1675763"/>
            <a:ext cx="1094074" cy="1434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6"/>
          <p:cNvPicPr preferRelativeResize="0"/>
          <p:nvPr/>
        </p:nvPicPr>
        <p:blipFill rotWithShape="1">
          <a:blip r:embed="rId3">
            <a:alphaModFix/>
          </a:blip>
          <a:srcRect t="12219" r="23171" b="12068"/>
          <a:stretch/>
        </p:blipFill>
        <p:spPr>
          <a:xfrm flipH="1">
            <a:off x="4323101" y="430475"/>
            <a:ext cx="4782524" cy="4713024"/>
          </a:xfrm>
          <a:prstGeom prst="rect">
            <a:avLst/>
          </a:prstGeom>
          <a:noFill/>
          <a:ln>
            <a:noFill/>
          </a:ln>
        </p:spPr>
      </p:pic>
      <p:sp>
        <p:nvSpPr>
          <p:cNvPr id="284" name="Google Shape;284;p46"/>
          <p:cNvSpPr txBox="1">
            <a:spLocks noGrp="1"/>
          </p:cNvSpPr>
          <p:nvPr>
            <p:ph type="title"/>
          </p:nvPr>
        </p:nvSpPr>
        <p:spPr>
          <a:xfrm>
            <a:off x="720000" y="1839825"/>
            <a:ext cx="3739200" cy="1915500"/>
          </a:xfrm>
          <a:prstGeom prst="rect">
            <a:avLst/>
          </a:prstGeom>
        </p:spPr>
        <p:txBody>
          <a:bodyPr spcFirstLastPara="1" wrap="square" lIns="91425" tIns="91425" rIns="91425" bIns="91425" anchor="ctr" anchorCtr="0">
            <a:noAutofit/>
          </a:bodyPr>
          <a:lstStyle/>
          <a:p>
            <a:r>
              <a:rPr lang="en" sz="4000" dirty="0"/>
              <a:t>SmartCare </a:t>
            </a:r>
            <a:br>
              <a:rPr lang="en" sz="4000" dirty="0"/>
            </a:br>
            <a:r>
              <a:rPr lang="en" sz="4000" err="1"/>
              <a:t>Healthcentre</a:t>
            </a:r>
            <a:endParaRPr lang="en" sz="4000"/>
          </a:p>
        </p:txBody>
      </p:sp>
      <p:sp>
        <p:nvSpPr>
          <p:cNvPr id="285" name="Google Shape;285;p46"/>
          <p:cNvSpPr txBox="1">
            <a:spLocks noGrp="1"/>
          </p:cNvSpPr>
          <p:nvPr>
            <p:ph type="title" idx="2"/>
          </p:nvPr>
        </p:nvSpPr>
        <p:spPr>
          <a:xfrm>
            <a:off x="720000" y="6747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87" name="Google Shape;287;p46"/>
          <p:cNvSpPr/>
          <p:nvPr/>
        </p:nvSpPr>
        <p:spPr>
          <a:xfrm>
            <a:off x="8042675" y="244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46"/>
          <p:cNvCxnSpPr/>
          <p:nvPr/>
        </p:nvCxnSpPr>
        <p:spPr>
          <a:xfrm>
            <a:off x="780087" y="3679913"/>
            <a:ext cx="2137500" cy="0"/>
          </a:xfrm>
          <a:prstGeom prst="straightConnector1">
            <a:avLst/>
          </a:prstGeom>
          <a:noFill/>
          <a:ln w="19050" cap="flat" cmpd="sng">
            <a:solidFill>
              <a:srgbClr val="DADACE"/>
            </a:solidFill>
            <a:prstDash val="solid"/>
            <a:round/>
            <a:headEnd type="none" w="med" len="med"/>
            <a:tailEnd type="none" w="med" len="med"/>
          </a:ln>
        </p:spPr>
      </p:cxnSp>
      <p:sp>
        <p:nvSpPr>
          <p:cNvPr id="3" name="Subtitle 2">
            <a:extLst>
              <a:ext uri="{FF2B5EF4-FFF2-40B4-BE49-F238E27FC236}">
                <a16:creationId xmlns:a16="http://schemas.microsoft.com/office/drawing/2014/main" id="{601F22AF-3BE6-6D0A-8D5F-EAC6F8B9BF67}"/>
              </a:ext>
            </a:extLst>
          </p:cNvPr>
          <p:cNvSpPr>
            <a:spLocks noGrp="1"/>
          </p:cNvSpPr>
          <p:nvPr>
            <p:ph type="subTitle" idx="1"/>
          </p:nvPr>
        </p:nvSpPr>
        <p:spPr/>
        <p:txBody>
          <a:bodyPr/>
          <a:lstStyle/>
          <a:p>
            <a:r>
              <a:rPr lang="en-US" dirty="0"/>
              <a:t>Some INTRO to what we do;</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294" name="Google Shape;294;p47"/>
          <p:cNvSpPr txBox="1">
            <a:spLocks noGrp="1"/>
          </p:cNvSpPr>
          <p:nvPr>
            <p:ph type="subTitle" idx="1"/>
          </p:nvPr>
        </p:nvSpPr>
        <p:spPr>
          <a:xfrm>
            <a:off x="1309200" y="3487862"/>
            <a:ext cx="6525600" cy="886800"/>
          </a:xfrm>
          <a:prstGeom prst="rect">
            <a:avLst/>
          </a:prstGeom>
        </p:spPr>
        <p:txBody>
          <a:bodyPr spcFirstLastPara="1" wrap="square" lIns="91425" tIns="91425" rIns="91425" bIns="91425" anchor="t" anchorCtr="0">
            <a:noAutofit/>
          </a:bodyPr>
          <a:lstStyle/>
          <a:p>
            <a:pPr marL="0" indent="0">
              <a:spcAft>
                <a:spcPts val="1600"/>
              </a:spcAft>
            </a:pPr>
            <a:r>
              <a:rPr lang="en" sz="1200" dirty="0">
                <a:solidFill>
                  <a:srgbClr val="343541"/>
                </a:solidFill>
              </a:rPr>
              <a:t>At our Health Consultancy Agency, we are dedicated to empowering individuals and organizations to make informed, proactive, and positive choices when it comes to health and wellness. With a team of experienced and highly qualified health consultants, we provide a wide range of services aimed at improving overall health and well-being.</a:t>
            </a:r>
            <a:endParaRPr lang="en-US" dirty="0"/>
          </a:p>
        </p:txBody>
      </p:sp>
      <p:pic>
        <p:nvPicPr>
          <p:cNvPr id="295" name="Google Shape;295;p47"/>
          <p:cNvPicPr preferRelativeResize="0"/>
          <p:nvPr/>
        </p:nvPicPr>
        <p:blipFill rotWithShape="1">
          <a:blip r:embed="rId3">
            <a:alphaModFix/>
          </a:blip>
          <a:srcRect t="30399" b="24213"/>
          <a:stretch/>
        </p:blipFill>
        <p:spPr>
          <a:xfrm>
            <a:off x="2133350" y="1145950"/>
            <a:ext cx="4877300" cy="2213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8"/>
          <p:cNvSpPr txBox="1">
            <a:spLocks noGrp="1"/>
          </p:cNvSpPr>
          <p:nvPr>
            <p:ph type="subTitle" idx="1"/>
          </p:nvPr>
        </p:nvSpPr>
        <p:spPr>
          <a:xfrm>
            <a:off x="4168250" y="2347450"/>
            <a:ext cx="3945300" cy="1220700"/>
          </a:xfrm>
          <a:prstGeom prst="rect">
            <a:avLst/>
          </a:prstGeom>
        </p:spPr>
        <p:txBody>
          <a:bodyPr spcFirstLastPara="1" wrap="square" lIns="91425" tIns="91425" rIns="91425" bIns="91425" anchor="ctr" anchorCtr="0">
            <a:noAutofit/>
          </a:bodyPr>
          <a:lstStyle/>
          <a:p>
            <a:pPr marL="0" indent="0"/>
            <a:r>
              <a:rPr lang="en" dirty="0">
                <a:solidFill>
                  <a:srgbClr val="343541"/>
                </a:solidFill>
                <a:latin typeface="Open Sans"/>
              </a:rPr>
              <a:t>With a team of experienced and highly qualified health consultants, we provide a wide range of services aimed at improving overall health and well-being.</a:t>
            </a:r>
            <a:endParaRPr lang="en-US">
              <a:latin typeface="Open Sans"/>
            </a:endParaRPr>
          </a:p>
        </p:txBody>
      </p:sp>
      <p:sp>
        <p:nvSpPr>
          <p:cNvPr id="301" name="Google Shape;301;p48"/>
          <p:cNvSpPr txBox="1">
            <a:spLocks noGrp="1"/>
          </p:cNvSpPr>
          <p:nvPr>
            <p:ph type="title"/>
          </p:nvPr>
        </p:nvSpPr>
        <p:spPr>
          <a:xfrm>
            <a:off x="4168250" y="1575350"/>
            <a:ext cx="394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center</a:t>
            </a:r>
            <a:endParaRPr/>
          </a:p>
        </p:txBody>
      </p:sp>
      <p:cxnSp>
        <p:nvCxnSpPr>
          <p:cNvPr id="302" name="Google Shape;302;p48"/>
          <p:cNvCxnSpPr/>
          <p:nvPr/>
        </p:nvCxnSpPr>
        <p:spPr>
          <a:xfrm>
            <a:off x="4878962" y="2208563"/>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03" name="Google Shape;303;p48"/>
          <p:cNvGrpSpPr/>
          <p:nvPr/>
        </p:nvGrpSpPr>
        <p:grpSpPr>
          <a:xfrm>
            <a:off x="4878874" y="1218757"/>
            <a:ext cx="2523598" cy="356601"/>
            <a:chOff x="1524913" y="922950"/>
            <a:chExt cx="6094175" cy="564600"/>
          </a:xfrm>
        </p:grpSpPr>
        <p:cxnSp>
          <p:nvCxnSpPr>
            <p:cNvPr id="304" name="Google Shape;304;p4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05" name="Google Shape;305;p4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pic>
        <p:nvPicPr>
          <p:cNvPr id="306" name="Google Shape;306;p48"/>
          <p:cNvPicPr preferRelativeResize="0"/>
          <p:nvPr/>
        </p:nvPicPr>
        <p:blipFill rotWithShape="1">
          <a:blip r:embed="rId3">
            <a:alphaModFix/>
          </a:blip>
          <a:srcRect l="25639" r="25644" b="13688"/>
          <a:stretch/>
        </p:blipFill>
        <p:spPr>
          <a:xfrm>
            <a:off x="1297775" y="528175"/>
            <a:ext cx="2604950" cy="4615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Values of the company</a:t>
            </a:r>
            <a:endParaRPr/>
          </a:p>
        </p:txBody>
      </p:sp>
      <p:sp>
        <p:nvSpPr>
          <p:cNvPr id="312" name="Google Shape;312;p49"/>
          <p:cNvSpPr txBox="1">
            <a:spLocks noGrp="1"/>
          </p:cNvSpPr>
          <p:nvPr>
            <p:ph type="title" idx="2"/>
          </p:nvPr>
        </p:nvSpPr>
        <p:spPr>
          <a:xfrm>
            <a:off x="1596788" y="2652072"/>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313" name="Google Shape;313;p49"/>
          <p:cNvSpPr txBox="1">
            <a:spLocks noGrp="1"/>
          </p:cNvSpPr>
          <p:nvPr>
            <p:ph type="title" idx="3"/>
          </p:nvPr>
        </p:nvSpPr>
        <p:spPr>
          <a:xfrm>
            <a:off x="4804747" y="2652072"/>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314" name="Google Shape;314;p49"/>
          <p:cNvSpPr txBox="1">
            <a:spLocks noGrp="1"/>
          </p:cNvSpPr>
          <p:nvPr>
            <p:ph type="subTitle" idx="1"/>
          </p:nvPr>
        </p:nvSpPr>
        <p:spPr>
          <a:xfrm>
            <a:off x="4803700" y="3215900"/>
            <a:ext cx="2742600" cy="1010700"/>
          </a:xfrm>
          <a:prstGeom prst="rect">
            <a:avLst/>
          </a:prstGeom>
        </p:spPr>
        <p:txBody>
          <a:bodyPr spcFirstLastPara="1" wrap="square" lIns="91425" tIns="91425" rIns="91425" bIns="91425" anchor="t" anchorCtr="0">
            <a:noAutofit/>
          </a:bodyPr>
          <a:lstStyle/>
          <a:p>
            <a:pPr marL="0" indent="0"/>
            <a:r>
              <a:rPr lang="en" sz="2000" b="1" i="1" dirty="0">
                <a:solidFill>
                  <a:srgbClr val="888888"/>
                </a:solidFill>
                <a:latin typeface="Browallia New"/>
              </a:rPr>
              <a:t>Bring inspiration and innovation to every athlete in the world.</a:t>
            </a:r>
            <a:endParaRPr lang="en-US" sz="2000">
              <a:latin typeface="Browallia New"/>
            </a:endParaRPr>
          </a:p>
        </p:txBody>
      </p:sp>
      <p:sp>
        <p:nvSpPr>
          <p:cNvPr id="315" name="Google Shape;315;p49"/>
          <p:cNvSpPr txBox="1">
            <a:spLocks noGrp="1"/>
          </p:cNvSpPr>
          <p:nvPr>
            <p:ph type="subTitle" idx="4"/>
          </p:nvPr>
        </p:nvSpPr>
        <p:spPr>
          <a:xfrm>
            <a:off x="1596788" y="3215900"/>
            <a:ext cx="2742600" cy="1010700"/>
          </a:xfrm>
          <a:prstGeom prst="rect">
            <a:avLst/>
          </a:prstGeom>
        </p:spPr>
        <p:txBody>
          <a:bodyPr spcFirstLastPara="1" wrap="square" lIns="91425" tIns="91425" rIns="91425" bIns="91425" anchor="t" anchorCtr="0">
            <a:noAutofit/>
          </a:bodyPr>
          <a:lstStyle/>
          <a:p>
            <a:pPr marL="0" indent="0"/>
            <a:r>
              <a:rPr lang="en" sz="2000" dirty="0">
                <a:solidFill>
                  <a:srgbClr val="212121"/>
                </a:solidFill>
                <a:latin typeface="Batang"/>
              </a:rPr>
              <a:t>To create a better everyday life for the many people</a:t>
            </a:r>
            <a:endParaRPr lang="en-US" sz="2000">
              <a:latin typeface="Batang"/>
            </a:endParaRPr>
          </a:p>
        </p:txBody>
      </p:sp>
      <p:grpSp>
        <p:nvGrpSpPr>
          <p:cNvPr id="316" name="Google Shape;316;p49"/>
          <p:cNvGrpSpPr/>
          <p:nvPr/>
        </p:nvGrpSpPr>
        <p:grpSpPr>
          <a:xfrm>
            <a:off x="5882944" y="1820650"/>
            <a:ext cx="584114" cy="572707"/>
            <a:chOff x="-22863675" y="3131775"/>
            <a:chExt cx="299300" cy="293425"/>
          </a:xfrm>
        </p:grpSpPr>
        <p:sp>
          <p:nvSpPr>
            <p:cNvPr id="317" name="Google Shape;317;p4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49"/>
          <p:cNvGrpSpPr/>
          <p:nvPr/>
        </p:nvGrpSpPr>
        <p:grpSpPr>
          <a:xfrm>
            <a:off x="2687865" y="1820795"/>
            <a:ext cx="560444" cy="572714"/>
            <a:chOff x="-24353875" y="3147725"/>
            <a:chExt cx="289875" cy="296175"/>
          </a:xfrm>
        </p:grpSpPr>
        <p:sp>
          <p:nvSpPr>
            <p:cNvPr id="321" name="Google Shape;321;p4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49"/>
          <p:cNvSpPr/>
          <p:nvPr/>
        </p:nvSpPr>
        <p:spPr>
          <a:xfrm>
            <a:off x="2057739" y="2680275"/>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9"/>
          <p:cNvSpPr/>
          <p:nvPr/>
        </p:nvSpPr>
        <p:spPr>
          <a:xfrm>
            <a:off x="5265689" y="2680275"/>
            <a:ext cx="182070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0"/>
          <p:cNvSpPr txBox="1">
            <a:spLocks noGrp="1"/>
          </p:cNvSpPr>
          <p:nvPr>
            <p:ph type="title"/>
          </p:nvPr>
        </p:nvSpPr>
        <p:spPr>
          <a:xfrm>
            <a:off x="678009" y="1420184"/>
            <a:ext cx="3898200" cy="1551300"/>
          </a:xfrm>
          <a:prstGeom prst="rect">
            <a:avLst/>
          </a:prstGeom>
        </p:spPr>
        <p:txBody>
          <a:bodyPr spcFirstLastPara="1" wrap="square" lIns="91425" tIns="91425" rIns="91425" bIns="91425" anchor="ctr" anchorCtr="0">
            <a:noAutofit/>
          </a:bodyPr>
          <a:lstStyle/>
          <a:p>
            <a:pPr>
              <a:buClr>
                <a:srgbClr val="91BA4F"/>
              </a:buClr>
            </a:pPr>
            <a:r>
              <a:rPr lang="en" dirty="0">
                <a:latin typeface="FangSong"/>
              </a:rPr>
              <a:t>So , why choose us...</a:t>
            </a:r>
          </a:p>
        </p:txBody>
      </p:sp>
      <p:sp>
        <p:nvSpPr>
          <p:cNvPr id="330" name="Google Shape;330;p50"/>
          <p:cNvSpPr txBox="1">
            <a:spLocks noGrp="1"/>
          </p:cNvSpPr>
          <p:nvPr>
            <p:ph type="subTitle" idx="1"/>
          </p:nvPr>
        </p:nvSpPr>
        <p:spPr>
          <a:xfrm>
            <a:off x="795950" y="3096788"/>
            <a:ext cx="3898200" cy="572100"/>
          </a:xfrm>
          <a:prstGeom prst="rect">
            <a:avLst/>
          </a:prstGeom>
        </p:spPr>
        <p:txBody>
          <a:bodyPr spcFirstLastPara="1" wrap="square" lIns="91425" tIns="91425" rIns="91425" bIns="91425" anchor="t" anchorCtr="0">
            <a:noAutofit/>
          </a:bodyPr>
          <a:lstStyle/>
          <a:p>
            <a:pPr marL="25400" indent="0"/>
            <a:r>
              <a:rPr lang="en" dirty="0">
                <a:solidFill>
                  <a:srgbClr val="343541"/>
                </a:solidFill>
                <a:latin typeface="Open Sans"/>
              </a:rPr>
              <a:t>Our team of certified health consultants brings a wealth of knowledge and experience in various health disciplines.</a:t>
            </a:r>
            <a:endParaRPr lang="en-US">
              <a:latin typeface="Open Sans"/>
            </a:endParaRPr>
          </a:p>
        </p:txBody>
      </p:sp>
      <p:pic>
        <p:nvPicPr>
          <p:cNvPr id="331" name="Google Shape;331;p50"/>
          <p:cNvPicPr preferRelativeResize="0"/>
          <p:nvPr/>
        </p:nvPicPr>
        <p:blipFill rotWithShape="1">
          <a:blip r:embed="rId3">
            <a:alphaModFix/>
          </a:blip>
          <a:srcRect t="13629" r="13629"/>
          <a:stretch/>
        </p:blipFill>
        <p:spPr>
          <a:xfrm>
            <a:off x="4907948" y="1448550"/>
            <a:ext cx="3366900" cy="2246400"/>
          </a:xfrm>
          <a:prstGeom prst="roundRect">
            <a:avLst>
              <a:gd name="adj" fmla="val 28525"/>
            </a:avLst>
          </a:prstGeom>
          <a:noFill/>
          <a:ln w="38100" cap="flat" cmpd="sng">
            <a:solidFill>
              <a:schemeClr val="lt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Animated Healthcare Center by Slidesgo">
  <a:themeElements>
    <a:clrScheme name="Simple Light">
      <a:dk1>
        <a:srgbClr val="252E47"/>
      </a:dk1>
      <a:lt1>
        <a:srgbClr val="FFFFFF"/>
      </a:lt1>
      <a:dk2>
        <a:srgbClr val="F8F5EC"/>
      </a:dk2>
      <a:lt2>
        <a:srgbClr val="ECE9E1"/>
      </a:lt2>
      <a:accent1>
        <a:srgbClr val="DADACE"/>
      </a:accent1>
      <a:accent2>
        <a:srgbClr val="FFFFFF"/>
      </a:accent2>
      <a:accent3>
        <a:srgbClr val="FFFFFF"/>
      </a:accent3>
      <a:accent4>
        <a:srgbClr val="FFFFFF"/>
      </a:accent4>
      <a:accent5>
        <a:srgbClr val="FFFFFF"/>
      </a:accent5>
      <a:accent6>
        <a:srgbClr val="FFFFFF"/>
      </a:accent6>
      <a:hlink>
        <a:srgbClr val="25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Slides>
  <Notes>36</Notes>
  <HiddenSlides>0</HiddenSlide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Animated Healthcare Center by Slidesgo</vt:lpstr>
      <vt:lpstr>Slidesgo Final Pages</vt:lpstr>
      <vt:lpstr>Smartcare  Healthcare  Consultancy</vt:lpstr>
      <vt:lpstr>Contents of this template</vt:lpstr>
      <vt:lpstr>03</vt:lpstr>
      <vt:lpstr>Whoa!</vt:lpstr>
      <vt:lpstr>SmartCare  Healthcentre</vt:lpstr>
      <vt:lpstr>Introduction</vt:lpstr>
      <vt:lpstr>Our center</vt:lpstr>
      <vt:lpstr>Values of the company</vt:lpstr>
      <vt:lpstr>So , why choose us...</vt:lpstr>
      <vt:lpstr>Half way there!</vt:lpstr>
      <vt:lpstr>—Hippocrates.</vt:lpstr>
      <vt:lpstr>~Expertise ~Personalized Approach ~Client-Centered ~Holistic Wellness</vt:lpstr>
      <vt:lpstr>Numbers don't lie..</vt:lpstr>
      <vt:lpstr>Our statistics</vt:lpstr>
      <vt:lpstr>A brief story</vt:lpstr>
      <vt:lpstr>Milestones reached</vt:lpstr>
      <vt:lpstr>Our process</vt:lpstr>
      <vt:lpstr>Consultants</vt:lpstr>
      <vt:lpstr>Patient care</vt:lpstr>
      <vt:lpstr>Services</vt:lpstr>
      <vt:lpstr>Key accomplishments</vt:lpstr>
      <vt:lpstr>This is a map</vt:lpstr>
      <vt:lpstr>4,498,300</vt:lpstr>
      <vt:lpstr>333,000,000</vt:lpstr>
      <vt:lpstr>Patient satisfaction</vt:lpstr>
      <vt:lpstr>This is a table</vt:lpstr>
      <vt:lpstr>Innovations</vt:lpstr>
      <vt:lpstr>Awards</vt:lpstr>
      <vt:lpstr>Our team</vt:lpstr>
      <vt:lpstr>Challenges</vt:lpstr>
      <vt:lpstr>Thanks</vt:lpstr>
      <vt:lpstr>Alternative resources</vt:lpstr>
      <vt:lpstr>Resources</vt:lpstr>
      <vt:lpstr>Fonts &amp; colors used</vt:lpstr>
      <vt:lpstr>Storyset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Animated Healthcare Center</dc:title>
  <cp:lastModifiedBy>Guest User</cp:lastModifiedBy>
  <cp:revision>398</cp:revision>
  <dcterms:modified xsi:type="dcterms:W3CDTF">2023-11-11T10:46:19Z</dcterms:modified>
</cp:coreProperties>
</file>